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1"/>
  </p:sldMasterIdLst>
  <p:notesMasterIdLst>
    <p:notesMasterId r:id="rId119"/>
  </p:notesMasterIdLst>
  <p:sldIdLst>
    <p:sldId id="2284" r:id="rId2"/>
    <p:sldId id="2297" r:id="rId3"/>
    <p:sldId id="2185" r:id="rId4"/>
    <p:sldId id="2285" r:id="rId5"/>
    <p:sldId id="2293" r:id="rId6"/>
    <p:sldId id="2286" r:id="rId7"/>
    <p:sldId id="2299" r:id="rId8"/>
    <p:sldId id="2298" r:id="rId9"/>
    <p:sldId id="2294" r:id="rId10"/>
    <p:sldId id="2295" r:id="rId11"/>
    <p:sldId id="2296" r:id="rId12"/>
    <p:sldId id="2290" r:id="rId13"/>
    <p:sldId id="2334" r:id="rId14"/>
    <p:sldId id="2335" r:id="rId15"/>
    <p:sldId id="2337" r:id="rId16"/>
    <p:sldId id="2338" r:id="rId17"/>
    <p:sldId id="2340" r:id="rId18"/>
    <p:sldId id="2341" r:id="rId19"/>
    <p:sldId id="2339" r:id="rId20"/>
    <p:sldId id="2342" r:id="rId21"/>
    <p:sldId id="2343" r:id="rId22"/>
    <p:sldId id="2345" r:id="rId23"/>
    <p:sldId id="2346" r:id="rId24"/>
    <p:sldId id="2347" r:id="rId25"/>
    <p:sldId id="2348" r:id="rId26"/>
    <p:sldId id="2349" r:id="rId27"/>
    <p:sldId id="2350" r:id="rId28"/>
    <p:sldId id="2344" r:id="rId29"/>
    <p:sldId id="2351" r:id="rId30"/>
    <p:sldId id="2352" r:id="rId31"/>
    <p:sldId id="2366" r:id="rId32"/>
    <p:sldId id="2367" r:id="rId33"/>
    <p:sldId id="2368" r:id="rId34"/>
    <p:sldId id="2369" r:id="rId35"/>
    <p:sldId id="2370" r:id="rId36"/>
    <p:sldId id="2316" r:id="rId37"/>
    <p:sldId id="2317" r:id="rId38"/>
    <p:sldId id="2318" r:id="rId39"/>
    <p:sldId id="2371" r:id="rId40"/>
    <p:sldId id="2320" r:id="rId41"/>
    <p:sldId id="2372" r:id="rId42"/>
    <p:sldId id="2373" r:id="rId43"/>
    <p:sldId id="2374" r:id="rId44"/>
    <p:sldId id="2375" r:id="rId45"/>
    <p:sldId id="2376" r:id="rId46"/>
    <p:sldId id="2377" r:id="rId47"/>
    <p:sldId id="2378" r:id="rId48"/>
    <p:sldId id="2379" r:id="rId49"/>
    <p:sldId id="2380" r:id="rId50"/>
    <p:sldId id="2381" r:id="rId51"/>
    <p:sldId id="2382" r:id="rId52"/>
    <p:sldId id="2383" r:id="rId53"/>
    <p:sldId id="2384" r:id="rId54"/>
    <p:sldId id="2385" r:id="rId55"/>
    <p:sldId id="2440" r:id="rId56"/>
    <p:sldId id="2386" r:id="rId57"/>
    <p:sldId id="2387" r:id="rId58"/>
    <p:sldId id="2388" r:id="rId59"/>
    <p:sldId id="2389" r:id="rId60"/>
    <p:sldId id="2390" r:id="rId61"/>
    <p:sldId id="2441" r:id="rId62"/>
    <p:sldId id="2391" r:id="rId63"/>
    <p:sldId id="2392" r:id="rId64"/>
    <p:sldId id="2393" r:id="rId65"/>
    <p:sldId id="2394" r:id="rId66"/>
    <p:sldId id="2395" r:id="rId67"/>
    <p:sldId id="2443" r:id="rId68"/>
    <p:sldId id="2442" r:id="rId69"/>
    <p:sldId id="2397" r:id="rId70"/>
    <p:sldId id="2398" r:id="rId71"/>
    <p:sldId id="2399" r:id="rId72"/>
    <p:sldId id="2405" r:id="rId73"/>
    <p:sldId id="2406" r:id="rId74"/>
    <p:sldId id="2326" r:id="rId75"/>
    <p:sldId id="2327" r:id="rId76"/>
    <p:sldId id="2400" r:id="rId77"/>
    <p:sldId id="2401" r:id="rId78"/>
    <p:sldId id="2402" r:id="rId79"/>
    <p:sldId id="2403" r:id="rId80"/>
    <p:sldId id="2407" r:id="rId81"/>
    <p:sldId id="2435" r:id="rId82"/>
    <p:sldId id="2436" r:id="rId83"/>
    <p:sldId id="2437" r:id="rId84"/>
    <p:sldId id="2438" r:id="rId85"/>
    <p:sldId id="2439" r:id="rId86"/>
    <p:sldId id="2300" r:id="rId87"/>
    <p:sldId id="2463" r:id="rId88"/>
    <p:sldId id="2453" r:id="rId89"/>
    <p:sldId id="2454" r:id="rId90"/>
    <p:sldId id="2444" r:id="rId91"/>
    <p:sldId id="2446" r:id="rId92"/>
    <p:sldId id="2447" r:id="rId93"/>
    <p:sldId id="2448" r:id="rId94"/>
    <p:sldId id="2450" r:id="rId95"/>
    <p:sldId id="2449" r:id="rId96"/>
    <p:sldId id="2451" r:id="rId97"/>
    <p:sldId id="2452" r:id="rId98"/>
    <p:sldId id="2445" r:id="rId99"/>
    <p:sldId id="2455" r:id="rId100"/>
    <p:sldId id="2456" r:id="rId101"/>
    <p:sldId id="2457" r:id="rId102"/>
    <p:sldId id="2459" r:id="rId103"/>
    <p:sldId id="2458" r:id="rId104"/>
    <p:sldId id="2460" r:id="rId105"/>
    <p:sldId id="2461" r:id="rId106"/>
    <p:sldId id="2462" r:id="rId107"/>
    <p:sldId id="2464" r:id="rId108"/>
    <p:sldId id="2466" r:id="rId109"/>
    <p:sldId id="2465" r:id="rId110"/>
    <p:sldId id="2468" r:id="rId111"/>
    <p:sldId id="2467" r:id="rId112"/>
    <p:sldId id="2469" r:id="rId113"/>
    <p:sldId id="2471" r:id="rId114"/>
    <p:sldId id="2472" r:id="rId115"/>
    <p:sldId id="2470" r:id="rId116"/>
    <p:sldId id="2473" r:id="rId117"/>
    <p:sldId id="2433"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h Vinh" initials="DV" lastIdx="1" clrIdx="0">
    <p:extLst>
      <p:ext uri="{19B8F6BF-5375-455C-9EA6-DF929625EA0E}">
        <p15:presenceInfo xmlns:p15="http://schemas.microsoft.com/office/powerpoint/2012/main" userId="Dinh Vin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0F4BAD"/>
    <a:srgbClr val="672C94"/>
    <a:srgbClr val="00A1DA"/>
    <a:srgbClr val="FF6161"/>
    <a:srgbClr val="FF3F3F"/>
    <a:srgbClr val="DE0000"/>
    <a:srgbClr val="FF2F2F"/>
    <a:srgbClr val="AD4F0F"/>
    <a:srgbClr val="A94D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59" autoAdjust="0"/>
    <p:restoredTop sz="68389" autoAdjust="0"/>
  </p:normalViewPr>
  <p:slideViewPr>
    <p:cSldViewPr snapToGrid="0">
      <p:cViewPr varScale="1">
        <p:scale>
          <a:sx n="75" d="100"/>
          <a:sy n="75" d="100"/>
        </p:scale>
        <p:origin x="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45D224-D226-D04D-B118-DAADE8CE2F18}" type="doc">
      <dgm:prSet loTypeId="urn:microsoft.com/office/officeart/2005/8/layout/process4" loCatId="" qsTypeId="urn:microsoft.com/office/officeart/2005/8/quickstyle/simple1" qsCatId="simple" csTypeId="urn:microsoft.com/office/officeart/2005/8/colors/colorful4" csCatId="colorful" phldr="1"/>
      <dgm:spPr/>
      <dgm:t>
        <a:bodyPr/>
        <a:lstStyle/>
        <a:p>
          <a:endParaRPr lang="en-US"/>
        </a:p>
      </dgm:t>
    </dgm:pt>
    <dgm:pt modelId="{BF106BB1-13B0-0A4D-9C90-33588DE2C386}">
      <dgm:prSet phldrT="[Text]"/>
      <dgm:spPr/>
      <dgm:t>
        <a:bodyPr/>
        <a:lstStyle/>
        <a:p>
          <a:pPr algn="l">
            <a:buFont typeface="Arial" panose="020B0604020202020204" pitchFamily="34" charset="0"/>
            <a:buChar char="•"/>
          </a:pPr>
          <a:r>
            <a:rPr lang="en-US" b="0" i="0" dirty="0">
              <a:latin typeface="Times New Roman" panose="02020603050405020304" pitchFamily="18" charset="0"/>
              <a:cs typeface="Times New Roman" panose="02020603050405020304" pitchFamily="18" charset="0"/>
            </a:rPr>
            <a:t>Load the data to the disk</a:t>
          </a:r>
          <a:endParaRPr lang="en-US" dirty="0">
            <a:latin typeface="Times New Roman" panose="02020603050405020304" pitchFamily="18" charset="0"/>
            <a:cs typeface="Times New Roman" panose="02020603050405020304" pitchFamily="18" charset="0"/>
          </a:endParaRPr>
        </a:p>
      </dgm:t>
    </dgm:pt>
    <dgm:pt modelId="{A18F2569-4507-0B4B-AD15-1CCFF4E96FB5}" type="parTrans" cxnId="{AD8B82E1-796A-2949-AEF3-DFB5815C7809}">
      <dgm:prSet/>
      <dgm:spPr/>
      <dgm:t>
        <a:bodyPr/>
        <a:lstStyle/>
        <a:p>
          <a:pPr algn="l"/>
          <a:endParaRPr lang="en-US">
            <a:latin typeface="Times New Roman" panose="02020603050405020304" pitchFamily="18" charset="0"/>
            <a:cs typeface="Times New Roman" panose="02020603050405020304" pitchFamily="18" charset="0"/>
          </a:endParaRPr>
        </a:p>
      </dgm:t>
    </dgm:pt>
    <dgm:pt modelId="{A48A200A-49E0-474D-ABBB-278483FBE8DB}" type="sibTrans" cxnId="{AD8B82E1-796A-2949-AEF3-DFB5815C7809}">
      <dgm:prSet/>
      <dgm:spPr/>
      <dgm:t>
        <a:bodyPr/>
        <a:lstStyle/>
        <a:p>
          <a:pPr algn="l"/>
          <a:endParaRPr lang="en-US">
            <a:latin typeface="Times New Roman" panose="02020603050405020304" pitchFamily="18" charset="0"/>
            <a:cs typeface="Times New Roman" panose="02020603050405020304" pitchFamily="18" charset="0"/>
          </a:endParaRPr>
        </a:p>
      </dgm:t>
    </dgm:pt>
    <dgm:pt modelId="{F07A42DE-8E34-2E44-BA18-412EEB012AA9}">
      <dgm:prSet phldrT="[Text]"/>
      <dgm:spPr/>
      <dgm:t>
        <a:bodyPr/>
        <a:lstStyle/>
        <a:p>
          <a:pPr algn="l">
            <a:buFont typeface="Arial" panose="020B0604020202020204" pitchFamily="34" charset="0"/>
            <a:buChar char="•"/>
          </a:pPr>
          <a:r>
            <a:rPr lang="en-US" b="0" i="0" dirty="0">
              <a:latin typeface="Times New Roman" panose="02020603050405020304" pitchFamily="18" charset="0"/>
              <a:cs typeface="Times New Roman" panose="02020603050405020304" pitchFamily="18" charset="0"/>
            </a:rPr>
            <a:t>Import the data into the machine’s memory</a:t>
          </a:r>
        </a:p>
      </dgm:t>
    </dgm:pt>
    <dgm:pt modelId="{8CEDF76B-83A3-1145-A5D8-181E2FF0FBE0}" type="parTrans" cxnId="{23A55701-6661-6546-AC76-38C3B4F124D6}">
      <dgm:prSet/>
      <dgm:spPr/>
      <dgm:t>
        <a:bodyPr/>
        <a:lstStyle/>
        <a:p>
          <a:pPr algn="l"/>
          <a:endParaRPr lang="en-US">
            <a:latin typeface="Times New Roman" panose="02020603050405020304" pitchFamily="18" charset="0"/>
            <a:cs typeface="Times New Roman" panose="02020603050405020304" pitchFamily="18" charset="0"/>
          </a:endParaRPr>
        </a:p>
      </dgm:t>
    </dgm:pt>
    <dgm:pt modelId="{57106BCD-D1F2-124B-8397-4919C5964361}" type="sibTrans" cxnId="{23A55701-6661-6546-AC76-38C3B4F124D6}">
      <dgm:prSet/>
      <dgm:spPr/>
      <dgm:t>
        <a:bodyPr/>
        <a:lstStyle/>
        <a:p>
          <a:pPr algn="l"/>
          <a:endParaRPr lang="en-US">
            <a:latin typeface="Times New Roman" panose="02020603050405020304" pitchFamily="18" charset="0"/>
            <a:cs typeface="Times New Roman" panose="02020603050405020304" pitchFamily="18" charset="0"/>
          </a:endParaRPr>
        </a:p>
      </dgm:t>
    </dgm:pt>
    <dgm:pt modelId="{01F0CFE2-93B2-AE4C-A8B5-75C716457110}">
      <dgm:prSet phldrT="[Text]"/>
      <dgm:spPr/>
      <dgm:t>
        <a:bodyPr/>
        <a:lstStyle/>
        <a:p>
          <a:pPr algn="l">
            <a:buFont typeface="Arial" panose="020B0604020202020204" pitchFamily="34" charset="0"/>
            <a:buChar char="•"/>
          </a:pPr>
          <a:r>
            <a:rPr lang="en-US" b="0" i="0" dirty="0">
              <a:latin typeface="Times New Roman" panose="02020603050405020304" pitchFamily="18" charset="0"/>
              <a:cs typeface="Times New Roman" panose="02020603050405020304" pitchFamily="18" charset="0"/>
            </a:rPr>
            <a:t>Process/analyze the data</a:t>
          </a:r>
        </a:p>
      </dgm:t>
    </dgm:pt>
    <dgm:pt modelId="{884C1D4B-2A4E-B14C-8044-AB1873DA2EBD}" type="parTrans" cxnId="{FA1A6C5D-B3F5-D54B-8ACC-7561DE1D2D74}">
      <dgm:prSet/>
      <dgm:spPr/>
      <dgm:t>
        <a:bodyPr/>
        <a:lstStyle/>
        <a:p>
          <a:pPr algn="l"/>
          <a:endParaRPr lang="en-US">
            <a:latin typeface="Times New Roman" panose="02020603050405020304" pitchFamily="18" charset="0"/>
            <a:cs typeface="Times New Roman" panose="02020603050405020304" pitchFamily="18" charset="0"/>
          </a:endParaRPr>
        </a:p>
      </dgm:t>
    </dgm:pt>
    <dgm:pt modelId="{BA78A2F9-B46E-3E42-AD6E-BAC7EAD304E8}" type="sibTrans" cxnId="{FA1A6C5D-B3F5-D54B-8ACC-7561DE1D2D74}">
      <dgm:prSet/>
      <dgm:spPr/>
      <dgm:t>
        <a:bodyPr/>
        <a:lstStyle/>
        <a:p>
          <a:pPr algn="l"/>
          <a:endParaRPr lang="en-US">
            <a:latin typeface="Times New Roman" panose="02020603050405020304" pitchFamily="18" charset="0"/>
            <a:cs typeface="Times New Roman" panose="02020603050405020304" pitchFamily="18" charset="0"/>
          </a:endParaRPr>
        </a:p>
      </dgm:t>
    </dgm:pt>
    <dgm:pt modelId="{E0AB4611-54A4-2E4D-AAFD-52BCDED1A10F}">
      <dgm:prSet/>
      <dgm:spPr/>
      <dgm:t>
        <a:bodyPr/>
        <a:lstStyle/>
        <a:p>
          <a:pPr algn="l">
            <a:buFont typeface="Arial" panose="020B0604020202020204" pitchFamily="34" charset="0"/>
            <a:buChar char="•"/>
          </a:pPr>
          <a:r>
            <a:rPr lang="en-US" b="0" i="0" dirty="0">
              <a:latin typeface="Times New Roman" panose="02020603050405020304" pitchFamily="18" charset="0"/>
              <a:cs typeface="Times New Roman" panose="02020603050405020304" pitchFamily="18" charset="0"/>
            </a:rPr>
            <a:t>Build the machine learning model</a:t>
          </a:r>
        </a:p>
      </dgm:t>
    </dgm:pt>
    <dgm:pt modelId="{F355542C-3254-1447-B1F9-67006B0D7FA6}" type="parTrans" cxnId="{D84DC473-63BA-A14B-9F92-A18F5E15CB0C}">
      <dgm:prSet/>
      <dgm:spPr/>
      <dgm:t>
        <a:bodyPr/>
        <a:lstStyle/>
        <a:p>
          <a:pPr algn="l"/>
          <a:endParaRPr lang="en-US">
            <a:latin typeface="Times New Roman" panose="02020603050405020304" pitchFamily="18" charset="0"/>
            <a:cs typeface="Times New Roman" panose="02020603050405020304" pitchFamily="18" charset="0"/>
          </a:endParaRPr>
        </a:p>
      </dgm:t>
    </dgm:pt>
    <dgm:pt modelId="{3D81858C-BE40-8047-8B67-070FA643AD4A}" type="sibTrans" cxnId="{D84DC473-63BA-A14B-9F92-A18F5E15CB0C}">
      <dgm:prSet/>
      <dgm:spPr/>
      <dgm:t>
        <a:bodyPr/>
        <a:lstStyle/>
        <a:p>
          <a:pPr algn="l"/>
          <a:endParaRPr lang="en-US">
            <a:latin typeface="Times New Roman" panose="02020603050405020304" pitchFamily="18" charset="0"/>
            <a:cs typeface="Times New Roman" panose="02020603050405020304" pitchFamily="18" charset="0"/>
          </a:endParaRPr>
        </a:p>
      </dgm:t>
    </dgm:pt>
    <dgm:pt modelId="{18E8BC70-B856-EA42-9EC0-918C4DB81504}">
      <dgm:prSet/>
      <dgm:spPr/>
      <dgm:t>
        <a:bodyPr/>
        <a:lstStyle/>
        <a:p>
          <a:pPr algn="l">
            <a:buFont typeface="Arial" panose="020B0604020202020204" pitchFamily="34" charset="0"/>
            <a:buChar char="•"/>
          </a:pPr>
          <a:r>
            <a:rPr lang="en-US" b="0" i="0" dirty="0">
              <a:latin typeface="Times New Roman" panose="02020603050405020304" pitchFamily="18" charset="0"/>
              <a:cs typeface="Times New Roman" panose="02020603050405020304" pitchFamily="18" charset="0"/>
            </a:rPr>
            <a:t>Store the prediction back to disk</a:t>
          </a:r>
          <a:endParaRPr lang="en-US" dirty="0">
            <a:latin typeface="Times New Roman" panose="02020603050405020304" pitchFamily="18" charset="0"/>
            <a:cs typeface="Times New Roman" panose="02020603050405020304" pitchFamily="18" charset="0"/>
          </a:endParaRPr>
        </a:p>
      </dgm:t>
    </dgm:pt>
    <dgm:pt modelId="{AECCF0F3-06CC-F243-AD76-2EBA4A0E2A07}" type="parTrans" cxnId="{EC1AB60E-0C00-8245-964B-364573CE1DD4}">
      <dgm:prSet/>
      <dgm:spPr/>
      <dgm:t>
        <a:bodyPr/>
        <a:lstStyle/>
        <a:p>
          <a:pPr algn="l"/>
          <a:endParaRPr lang="en-US">
            <a:latin typeface="Times New Roman" panose="02020603050405020304" pitchFamily="18" charset="0"/>
            <a:cs typeface="Times New Roman" panose="02020603050405020304" pitchFamily="18" charset="0"/>
          </a:endParaRPr>
        </a:p>
      </dgm:t>
    </dgm:pt>
    <dgm:pt modelId="{A6A823F2-EBEE-B14A-8B20-AF15E379C1E2}" type="sibTrans" cxnId="{EC1AB60E-0C00-8245-964B-364573CE1DD4}">
      <dgm:prSet/>
      <dgm:spPr/>
      <dgm:t>
        <a:bodyPr/>
        <a:lstStyle/>
        <a:p>
          <a:pPr algn="l"/>
          <a:endParaRPr lang="en-US">
            <a:latin typeface="Times New Roman" panose="02020603050405020304" pitchFamily="18" charset="0"/>
            <a:cs typeface="Times New Roman" panose="02020603050405020304" pitchFamily="18" charset="0"/>
          </a:endParaRPr>
        </a:p>
      </dgm:t>
    </dgm:pt>
    <dgm:pt modelId="{D5A07649-A847-3C47-B7CA-71AA90E16995}" type="pres">
      <dgm:prSet presAssocID="{8E45D224-D226-D04D-B118-DAADE8CE2F18}" presName="Name0" presStyleCnt="0">
        <dgm:presLayoutVars>
          <dgm:dir/>
          <dgm:animLvl val="lvl"/>
          <dgm:resizeHandles val="exact"/>
        </dgm:presLayoutVars>
      </dgm:prSet>
      <dgm:spPr/>
    </dgm:pt>
    <dgm:pt modelId="{F297167E-B1D1-B143-8131-76270EDA9A49}" type="pres">
      <dgm:prSet presAssocID="{18E8BC70-B856-EA42-9EC0-918C4DB81504}" presName="boxAndChildren" presStyleCnt="0"/>
      <dgm:spPr/>
    </dgm:pt>
    <dgm:pt modelId="{4DC7BECC-43B0-4D45-9F27-B5C249E756AA}" type="pres">
      <dgm:prSet presAssocID="{18E8BC70-B856-EA42-9EC0-918C4DB81504}" presName="parentTextBox" presStyleLbl="node1" presStyleIdx="0" presStyleCnt="5"/>
      <dgm:spPr/>
    </dgm:pt>
    <dgm:pt modelId="{B501C3E2-DC06-0B41-BAE9-CCDF41B0DB4A}" type="pres">
      <dgm:prSet presAssocID="{3D81858C-BE40-8047-8B67-070FA643AD4A}" presName="sp" presStyleCnt="0"/>
      <dgm:spPr/>
    </dgm:pt>
    <dgm:pt modelId="{7CA04252-F1EF-134D-B224-B77714AED994}" type="pres">
      <dgm:prSet presAssocID="{E0AB4611-54A4-2E4D-AAFD-52BCDED1A10F}" presName="arrowAndChildren" presStyleCnt="0"/>
      <dgm:spPr/>
    </dgm:pt>
    <dgm:pt modelId="{4DFD8AD3-99BB-8140-90AC-A582C88A11E7}" type="pres">
      <dgm:prSet presAssocID="{E0AB4611-54A4-2E4D-AAFD-52BCDED1A10F}" presName="parentTextArrow" presStyleLbl="node1" presStyleIdx="1" presStyleCnt="5"/>
      <dgm:spPr/>
    </dgm:pt>
    <dgm:pt modelId="{6388DD94-55B9-3946-9D1E-6DC18D3BF07F}" type="pres">
      <dgm:prSet presAssocID="{BA78A2F9-B46E-3E42-AD6E-BAC7EAD304E8}" presName="sp" presStyleCnt="0"/>
      <dgm:spPr/>
    </dgm:pt>
    <dgm:pt modelId="{B1689C25-B340-8A4C-A1FF-B3D7AB3C45D6}" type="pres">
      <dgm:prSet presAssocID="{01F0CFE2-93B2-AE4C-A8B5-75C716457110}" presName="arrowAndChildren" presStyleCnt="0"/>
      <dgm:spPr/>
    </dgm:pt>
    <dgm:pt modelId="{96C576E2-F241-AD47-A40E-23E24A78CCBB}" type="pres">
      <dgm:prSet presAssocID="{01F0CFE2-93B2-AE4C-A8B5-75C716457110}" presName="parentTextArrow" presStyleLbl="node1" presStyleIdx="2" presStyleCnt="5"/>
      <dgm:spPr/>
    </dgm:pt>
    <dgm:pt modelId="{EFA35212-0739-C345-9880-A0134B173931}" type="pres">
      <dgm:prSet presAssocID="{57106BCD-D1F2-124B-8397-4919C5964361}" presName="sp" presStyleCnt="0"/>
      <dgm:spPr/>
    </dgm:pt>
    <dgm:pt modelId="{46D96D6D-D1A7-EE42-9214-6533E205BD48}" type="pres">
      <dgm:prSet presAssocID="{F07A42DE-8E34-2E44-BA18-412EEB012AA9}" presName="arrowAndChildren" presStyleCnt="0"/>
      <dgm:spPr/>
    </dgm:pt>
    <dgm:pt modelId="{4E18154A-521D-1447-899B-CEA2CB0A70D4}" type="pres">
      <dgm:prSet presAssocID="{F07A42DE-8E34-2E44-BA18-412EEB012AA9}" presName="parentTextArrow" presStyleLbl="node1" presStyleIdx="3" presStyleCnt="5"/>
      <dgm:spPr/>
    </dgm:pt>
    <dgm:pt modelId="{22ABD281-1239-4249-9759-992366E27823}" type="pres">
      <dgm:prSet presAssocID="{A48A200A-49E0-474D-ABBB-278483FBE8DB}" presName="sp" presStyleCnt="0"/>
      <dgm:spPr/>
    </dgm:pt>
    <dgm:pt modelId="{29F0C798-BDFD-7A4F-AE50-79B66867A271}" type="pres">
      <dgm:prSet presAssocID="{BF106BB1-13B0-0A4D-9C90-33588DE2C386}" presName="arrowAndChildren" presStyleCnt="0"/>
      <dgm:spPr/>
    </dgm:pt>
    <dgm:pt modelId="{806EEE20-C0D9-5143-8F83-BAEA92ADDE64}" type="pres">
      <dgm:prSet presAssocID="{BF106BB1-13B0-0A4D-9C90-33588DE2C386}" presName="parentTextArrow" presStyleLbl="node1" presStyleIdx="4" presStyleCnt="5"/>
      <dgm:spPr/>
    </dgm:pt>
  </dgm:ptLst>
  <dgm:cxnLst>
    <dgm:cxn modelId="{23A55701-6661-6546-AC76-38C3B4F124D6}" srcId="{8E45D224-D226-D04D-B118-DAADE8CE2F18}" destId="{F07A42DE-8E34-2E44-BA18-412EEB012AA9}" srcOrd="1" destOrd="0" parTransId="{8CEDF76B-83A3-1145-A5D8-181E2FF0FBE0}" sibTransId="{57106BCD-D1F2-124B-8397-4919C5964361}"/>
    <dgm:cxn modelId="{EC1AB60E-0C00-8245-964B-364573CE1DD4}" srcId="{8E45D224-D226-D04D-B118-DAADE8CE2F18}" destId="{18E8BC70-B856-EA42-9EC0-918C4DB81504}" srcOrd="4" destOrd="0" parTransId="{AECCF0F3-06CC-F243-AD76-2EBA4A0E2A07}" sibTransId="{A6A823F2-EBEE-B14A-8B20-AF15E379C1E2}"/>
    <dgm:cxn modelId="{EA54B914-B7E5-BE42-A90A-7A82820B035B}" type="presOf" srcId="{E0AB4611-54A4-2E4D-AAFD-52BCDED1A10F}" destId="{4DFD8AD3-99BB-8140-90AC-A582C88A11E7}" srcOrd="0" destOrd="0" presId="urn:microsoft.com/office/officeart/2005/8/layout/process4"/>
    <dgm:cxn modelId="{A435DF36-6D44-C548-B8EA-EA1558FF36BD}" type="presOf" srcId="{8E45D224-D226-D04D-B118-DAADE8CE2F18}" destId="{D5A07649-A847-3C47-B7CA-71AA90E16995}" srcOrd="0" destOrd="0" presId="urn:microsoft.com/office/officeart/2005/8/layout/process4"/>
    <dgm:cxn modelId="{FA1A6C5D-B3F5-D54B-8ACC-7561DE1D2D74}" srcId="{8E45D224-D226-D04D-B118-DAADE8CE2F18}" destId="{01F0CFE2-93B2-AE4C-A8B5-75C716457110}" srcOrd="2" destOrd="0" parTransId="{884C1D4B-2A4E-B14C-8044-AB1873DA2EBD}" sibTransId="{BA78A2F9-B46E-3E42-AD6E-BAC7EAD304E8}"/>
    <dgm:cxn modelId="{6B8D6163-1C28-CC4C-A5CC-55785D25FDFE}" type="presOf" srcId="{F07A42DE-8E34-2E44-BA18-412EEB012AA9}" destId="{4E18154A-521D-1447-899B-CEA2CB0A70D4}" srcOrd="0" destOrd="0" presId="urn:microsoft.com/office/officeart/2005/8/layout/process4"/>
    <dgm:cxn modelId="{D84DC473-63BA-A14B-9F92-A18F5E15CB0C}" srcId="{8E45D224-D226-D04D-B118-DAADE8CE2F18}" destId="{E0AB4611-54A4-2E4D-AAFD-52BCDED1A10F}" srcOrd="3" destOrd="0" parTransId="{F355542C-3254-1447-B1F9-67006B0D7FA6}" sibTransId="{3D81858C-BE40-8047-8B67-070FA643AD4A}"/>
    <dgm:cxn modelId="{F644EB8F-EA88-E242-9288-3734FE1E00E3}" type="presOf" srcId="{BF106BB1-13B0-0A4D-9C90-33588DE2C386}" destId="{806EEE20-C0D9-5143-8F83-BAEA92ADDE64}" srcOrd="0" destOrd="0" presId="urn:microsoft.com/office/officeart/2005/8/layout/process4"/>
    <dgm:cxn modelId="{88DAFD9F-30B3-ED46-9944-45603A31BDA6}" type="presOf" srcId="{18E8BC70-B856-EA42-9EC0-918C4DB81504}" destId="{4DC7BECC-43B0-4D45-9F27-B5C249E756AA}" srcOrd="0" destOrd="0" presId="urn:microsoft.com/office/officeart/2005/8/layout/process4"/>
    <dgm:cxn modelId="{AD8B82E1-796A-2949-AEF3-DFB5815C7809}" srcId="{8E45D224-D226-D04D-B118-DAADE8CE2F18}" destId="{BF106BB1-13B0-0A4D-9C90-33588DE2C386}" srcOrd="0" destOrd="0" parTransId="{A18F2569-4507-0B4B-AD15-1CCFF4E96FB5}" sibTransId="{A48A200A-49E0-474D-ABBB-278483FBE8DB}"/>
    <dgm:cxn modelId="{A255CFF2-AC7B-A548-848D-6BE1B37E4D3A}" type="presOf" srcId="{01F0CFE2-93B2-AE4C-A8B5-75C716457110}" destId="{96C576E2-F241-AD47-A40E-23E24A78CCBB}" srcOrd="0" destOrd="0" presId="urn:microsoft.com/office/officeart/2005/8/layout/process4"/>
    <dgm:cxn modelId="{311C1CE3-7C0F-B140-8B4B-555D04243121}" type="presParOf" srcId="{D5A07649-A847-3C47-B7CA-71AA90E16995}" destId="{F297167E-B1D1-B143-8131-76270EDA9A49}" srcOrd="0" destOrd="0" presId="urn:microsoft.com/office/officeart/2005/8/layout/process4"/>
    <dgm:cxn modelId="{6D1BE301-B4CE-AC49-B831-19418FD7DB80}" type="presParOf" srcId="{F297167E-B1D1-B143-8131-76270EDA9A49}" destId="{4DC7BECC-43B0-4D45-9F27-B5C249E756AA}" srcOrd="0" destOrd="0" presId="urn:microsoft.com/office/officeart/2005/8/layout/process4"/>
    <dgm:cxn modelId="{C6786F7D-2446-1B43-B2EA-3FA1826C3CF3}" type="presParOf" srcId="{D5A07649-A847-3C47-B7CA-71AA90E16995}" destId="{B501C3E2-DC06-0B41-BAE9-CCDF41B0DB4A}" srcOrd="1" destOrd="0" presId="urn:microsoft.com/office/officeart/2005/8/layout/process4"/>
    <dgm:cxn modelId="{F0366F86-EFE8-7740-978F-35D8E66D68BA}" type="presParOf" srcId="{D5A07649-A847-3C47-B7CA-71AA90E16995}" destId="{7CA04252-F1EF-134D-B224-B77714AED994}" srcOrd="2" destOrd="0" presId="urn:microsoft.com/office/officeart/2005/8/layout/process4"/>
    <dgm:cxn modelId="{60E03C78-E7AC-074F-B7AE-233E254AC35D}" type="presParOf" srcId="{7CA04252-F1EF-134D-B224-B77714AED994}" destId="{4DFD8AD3-99BB-8140-90AC-A582C88A11E7}" srcOrd="0" destOrd="0" presId="urn:microsoft.com/office/officeart/2005/8/layout/process4"/>
    <dgm:cxn modelId="{17159C63-919E-264E-9832-23F3A64F2180}" type="presParOf" srcId="{D5A07649-A847-3C47-B7CA-71AA90E16995}" destId="{6388DD94-55B9-3946-9D1E-6DC18D3BF07F}" srcOrd="3" destOrd="0" presId="urn:microsoft.com/office/officeart/2005/8/layout/process4"/>
    <dgm:cxn modelId="{066681DE-ECD9-8A44-9D27-AAB27B5C2893}" type="presParOf" srcId="{D5A07649-A847-3C47-B7CA-71AA90E16995}" destId="{B1689C25-B340-8A4C-A1FF-B3D7AB3C45D6}" srcOrd="4" destOrd="0" presId="urn:microsoft.com/office/officeart/2005/8/layout/process4"/>
    <dgm:cxn modelId="{1613AC41-97D7-1649-9B6C-C1BA8CDE8B36}" type="presParOf" srcId="{B1689C25-B340-8A4C-A1FF-B3D7AB3C45D6}" destId="{96C576E2-F241-AD47-A40E-23E24A78CCBB}" srcOrd="0" destOrd="0" presId="urn:microsoft.com/office/officeart/2005/8/layout/process4"/>
    <dgm:cxn modelId="{0181B8AD-5F34-0A49-BA5A-00855D2931FB}" type="presParOf" srcId="{D5A07649-A847-3C47-B7CA-71AA90E16995}" destId="{EFA35212-0739-C345-9880-A0134B173931}" srcOrd="5" destOrd="0" presId="urn:microsoft.com/office/officeart/2005/8/layout/process4"/>
    <dgm:cxn modelId="{507AEC1C-0E16-EB46-AA60-FF20626B7704}" type="presParOf" srcId="{D5A07649-A847-3C47-B7CA-71AA90E16995}" destId="{46D96D6D-D1A7-EE42-9214-6533E205BD48}" srcOrd="6" destOrd="0" presId="urn:microsoft.com/office/officeart/2005/8/layout/process4"/>
    <dgm:cxn modelId="{1F9C23EB-8D0E-414A-9DD5-81E864AC8B7F}" type="presParOf" srcId="{46D96D6D-D1A7-EE42-9214-6533E205BD48}" destId="{4E18154A-521D-1447-899B-CEA2CB0A70D4}" srcOrd="0" destOrd="0" presId="urn:microsoft.com/office/officeart/2005/8/layout/process4"/>
    <dgm:cxn modelId="{66D4F944-7FCF-2645-BE58-12F3611437F7}" type="presParOf" srcId="{D5A07649-A847-3C47-B7CA-71AA90E16995}" destId="{22ABD281-1239-4249-9759-992366E27823}" srcOrd="7" destOrd="0" presId="urn:microsoft.com/office/officeart/2005/8/layout/process4"/>
    <dgm:cxn modelId="{676C717D-C387-0142-A542-2366243E2E2A}" type="presParOf" srcId="{D5A07649-A847-3C47-B7CA-71AA90E16995}" destId="{29F0C798-BDFD-7A4F-AE50-79B66867A271}" srcOrd="8" destOrd="0" presId="urn:microsoft.com/office/officeart/2005/8/layout/process4"/>
    <dgm:cxn modelId="{3FCFEB67-107C-4B49-A980-F27D1002EDB1}" type="presParOf" srcId="{29F0C798-BDFD-7A4F-AE50-79B66867A271}" destId="{806EEE20-C0D9-5143-8F83-BAEA92ADDE6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7BECC-43B0-4D45-9F27-B5C249E756AA}">
      <dsp:nvSpPr>
        <dsp:cNvPr id="0" name=""/>
        <dsp:cNvSpPr/>
      </dsp:nvSpPr>
      <dsp:spPr>
        <a:xfrm>
          <a:off x="0" y="3983097"/>
          <a:ext cx="5698671" cy="65346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dirty="0">
              <a:latin typeface="Times New Roman" panose="02020603050405020304" pitchFamily="18" charset="0"/>
              <a:cs typeface="Times New Roman" panose="02020603050405020304" pitchFamily="18" charset="0"/>
            </a:rPr>
            <a:t>Store the prediction back to disk</a:t>
          </a:r>
          <a:endParaRPr lang="en-US" sz="2400" kern="1200" dirty="0">
            <a:latin typeface="Times New Roman" panose="02020603050405020304" pitchFamily="18" charset="0"/>
            <a:cs typeface="Times New Roman" panose="02020603050405020304" pitchFamily="18" charset="0"/>
          </a:endParaRPr>
        </a:p>
      </dsp:txBody>
      <dsp:txXfrm>
        <a:off x="0" y="3983097"/>
        <a:ext cx="5698671" cy="653460"/>
      </dsp:txXfrm>
    </dsp:sp>
    <dsp:sp modelId="{4DFD8AD3-99BB-8140-90AC-A582C88A11E7}">
      <dsp:nvSpPr>
        <dsp:cNvPr id="0" name=""/>
        <dsp:cNvSpPr/>
      </dsp:nvSpPr>
      <dsp:spPr>
        <a:xfrm rot="10800000">
          <a:off x="0" y="2987877"/>
          <a:ext cx="5698671" cy="1005021"/>
        </a:xfrm>
        <a:prstGeom prst="upArrowCallout">
          <a:avLst/>
        </a:prstGeom>
        <a:solidFill>
          <a:schemeClr val="accent4">
            <a:hueOff val="2598923"/>
            <a:satOff val="-11992"/>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dirty="0">
              <a:latin typeface="Times New Roman" panose="02020603050405020304" pitchFamily="18" charset="0"/>
              <a:cs typeface="Times New Roman" panose="02020603050405020304" pitchFamily="18" charset="0"/>
            </a:rPr>
            <a:t>Build the machine learning model</a:t>
          </a:r>
        </a:p>
      </dsp:txBody>
      <dsp:txXfrm rot="10800000">
        <a:off x="0" y="2987877"/>
        <a:ext cx="5698671" cy="653032"/>
      </dsp:txXfrm>
    </dsp:sp>
    <dsp:sp modelId="{96C576E2-F241-AD47-A40E-23E24A78CCBB}">
      <dsp:nvSpPr>
        <dsp:cNvPr id="0" name=""/>
        <dsp:cNvSpPr/>
      </dsp:nvSpPr>
      <dsp:spPr>
        <a:xfrm rot="10800000">
          <a:off x="0" y="1992657"/>
          <a:ext cx="5698671" cy="1005021"/>
        </a:xfrm>
        <a:prstGeom prst="upArrowCallou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dirty="0">
              <a:latin typeface="Times New Roman" panose="02020603050405020304" pitchFamily="18" charset="0"/>
              <a:cs typeface="Times New Roman" panose="02020603050405020304" pitchFamily="18" charset="0"/>
            </a:rPr>
            <a:t>Process/analyze the data</a:t>
          </a:r>
        </a:p>
      </dsp:txBody>
      <dsp:txXfrm rot="10800000">
        <a:off x="0" y="1992657"/>
        <a:ext cx="5698671" cy="653032"/>
      </dsp:txXfrm>
    </dsp:sp>
    <dsp:sp modelId="{4E18154A-521D-1447-899B-CEA2CB0A70D4}">
      <dsp:nvSpPr>
        <dsp:cNvPr id="0" name=""/>
        <dsp:cNvSpPr/>
      </dsp:nvSpPr>
      <dsp:spPr>
        <a:xfrm rot="10800000">
          <a:off x="0" y="997437"/>
          <a:ext cx="5698671" cy="1005021"/>
        </a:xfrm>
        <a:prstGeom prst="upArrowCallout">
          <a:avLst/>
        </a:prstGeom>
        <a:solidFill>
          <a:schemeClr val="accent4">
            <a:hueOff val="7796769"/>
            <a:satOff val="-35976"/>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dirty="0">
              <a:latin typeface="Times New Roman" panose="02020603050405020304" pitchFamily="18" charset="0"/>
              <a:cs typeface="Times New Roman" panose="02020603050405020304" pitchFamily="18" charset="0"/>
            </a:rPr>
            <a:t>Import the data into the machine’s memory</a:t>
          </a:r>
        </a:p>
      </dsp:txBody>
      <dsp:txXfrm rot="10800000">
        <a:off x="0" y="997437"/>
        <a:ext cx="5698671" cy="653032"/>
      </dsp:txXfrm>
    </dsp:sp>
    <dsp:sp modelId="{806EEE20-C0D9-5143-8F83-BAEA92ADDE64}">
      <dsp:nvSpPr>
        <dsp:cNvPr id="0" name=""/>
        <dsp:cNvSpPr/>
      </dsp:nvSpPr>
      <dsp:spPr>
        <a:xfrm rot="10800000">
          <a:off x="0" y="2217"/>
          <a:ext cx="5698671" cy="1005021"/>
        </a:xfrm>
        <a:prstGeom prst="upArrowCallou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dirty="0">
              <a:latin typeface="Times New Roman" panose="02020603050405020304" pitchFamily="18" charset="0"/>
              <a:cs typeface="Times New Roman" panose="02020603050405020304" pitchFamily="18" charset="0"/>
            </a:rPr>
            <a:t>Load the data to the disk</a:t>
          </a:r>
          <a:endParaRPr lang="en-US" sz="2400" kern="1200" dirty="0">
            <a:latin typeface="Times New Roman" panose="02020603050405020304" pitchFamily="18" charset="0"/>
            <a:cs typeface="Times New Roman" panose="02020603050405020304" pitchFamily="18" charset="0"/>
          </a:endParaRPr>
        </a:p>
      </dsp:txBody>
      <dsp:txXfrm rot="10800000">
        <a:off x="0" y="2217"/>
        <a:ext cx="5698671" cy="6530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550AE-CB7A-4545-8AF6-423E9CA8E9CC}" type="datetimeFigureOut">
              <a:rPr lang="en-US" smtClean="0"/>
              <a:t>8/21/23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4DCAE5-D6FA-4854-AB4C-83B6AA3BEE1B}" type="slidenum">
              <a:rPr lang="en-US" smtClean="0"/>
              <a:t>‹#›</a:t>
            </a:fld>
            <a:endParaRPr lang="en-US"/>
          </a:p>
        </p:txBody>
      </p:sp>
    </p:spTree>
    <p:extLst>
      <p:ext uri="{BB962C8B-B14F-4D97-AF65-F5344CB8AC3E}">
        <p14:creationId xmlns:p14="http://schemas.microsoft.com/office/powerpoint/2010/main" val="3044756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malware.news</a:t>
            </a:r>
            <a:r>
              <a:rPr lang="en-US" dirty="0"/>
              <a:t>/t/saving-and-retrieving-ml-models-using-</a:t>
            </a:r>
            <a:r>
              <a:rPr lang="en-US" dirty="0" err="1"/>
              <a:t>pyspark</a:t>
            </a:r>
            <a:r>
              <a:rPr lang="en-US" dirty="0"/>
              <a:t>-in-cloud-platform/60021</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a:t>
            </a:fld>
            <a:endParaRPr lang="en-US"/>
          </a:p>
        </p:txBody>
      </p:sp>
    </p:spTree>
    <p:extLst>
      <p:ext uri="{BB962C8B-B14F-4D97-AF65-F5344CB8AC3E}">
        <p14:creationId xmlns:p14="http://schemas.microsoft.com/office/powerpoint/2010/main" val="1188309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sparkbyexamples.com</a:t>
            </a:r>
            <a:r>
              <a:rPr lang="en-US" dirty="0"/>
              <a:t>/</a:t>
            </a:r>
            <a:r>
              <a:rPr lang="en-US" dirty="0" err="1"/>
              <a:t>pyspark</a:t>
            </a:r>
            <a:r>
              <a:rPr lang="en-US" dirty="0"/>
              <a:t>-tutorial/</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14</a:t>
            </a:fld>
            <a:endParaRPr lang="en-US"/>
          </a:p>
        </p:txBody>
      </p:sp>
    </p:spTree>
    <p:extLst>
      <p:ext uri="{BB962C8B-B14F-4D97-AF65-F5344CB8AC3E}">
        <p14:creationId xmlns:p14="http://schemas.microsoft.com/office/powerpoint/2010/main" val="391814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sparkbyexamples.com</a:t>
            </a:r>
            <a:r>
              <a:rPr lang="en-US" dirty="0"/>
              <a:t>/</a:t>
            </a:r>
            <a:r>
              <a:rPr lang="en-US" dirty="0" err="1"/>
              <a:t>pyspark</a:t>
            </a:r>
            <a:r>
              <a:rPr lang="en-US" dirty="0"/>
              <a:t>/pandas-vs-</a:t>
            </a:r>
            <a:r>
              <a:rPr lang="en-US" dirty="0" err="1"/>
              <a:t>pyspark</a:t>
            </a:r>
            <a:r>
              <a:rPr lang="en-US" dirty="0"/>
              <a:t>-</a:t>
            </a:r>
            <a:r>
              <a:rPr lang="en-US" dirty="0" err="1"/>
              <a:t>dataframe</a:t>
            </a:r>
            <a:r>
              <a:rPr lang="en-US" dirty="0"/>
              <a:t>-with-examples/?</a:t>
            </a:r>
            <a:r>
              <a:rPr lang="en-US" dirty="0" err="1"/>
              <a:t>expand_article</a:t>
            </a:r>
            <a:r>
              <a:rPr lang="en-US" dirty="0"/>
              <a:t>=1</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15</a:t>
            </a:fld>
            <a:endParaRPr lang="en-US"/>
          </a:p>
        </p:txBody>
      </p:sp>
    </p:spTree>
    <p:extLst>
      <p:ext uri="{BB962C8B-B14F-4D97-AF65-F5344CB8AC3E}">
        <p14:creationId xmlns:p14="http://schemas.microsoft.com/office/powerpoint/2010/main" val="4227640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sparkbyexamples.com</a:t>
            </a:r>
            <a:r>
              <a:rPr lang="en-US" dirty="0"/>
              <a:t>/</a:t>
            </a:r>
            <a:r>
              <a:rPr lang="en-US" dirty="0" err="1"/>
              <a:t>pyspark</a:t>
            </a:r>
            <a:r>
              <a:rPr lang="en-US" dirty="0"/>
              <a:t>/pandas-vs-</a:t>
            </a:r>
            <a:r>
              <a:rPr lang="en-US" dirty="0" err="1"/>
              <a:t>pyspark</a:t>
            </a:r>
            <a:r>
              <a:rPr lang="en-US" dirty="0"/>
              <a:t>-</a:t>
            </a:r>
            <a:r>
              <a:rPr lang="en-US" dirty="0" err="1"/>
              <a:t>dataframe</a:t>
            </a:r>
            <a:r>
              <a:rPr lang="en-US" dirty="0"/>
              <a:t>-with-examples/?</a:t>
            </a:r>
            <a:r>
              <a:rPr lang="en-US" dirty="0" err="1"/>
              <a:t>expand_article</a:t>
            </a:r>
            <a:r>
              <a:rPr lang="en-US" dirty="0"/>
              <a:t>=1</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16</a:t>
            </a:fld>
            <a:endParaRPr lang="en-US"/>
          </a:p>
        </p:txBody>
      </p:sp>
    </p:spTree>
    <p:extLst>
      <p:ext uri="{BB962C8B-B14F-4D97-AF65-F5344CB8AC3E}">
        <p14:creationId xmlns:p14="http://schemas.microsoft.com/office/powerpoint/2010/main" val="347034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sparkbyexamples.com</a:t>
            </a:r>
            <a:r>
              <a:rPr lang="en-US" dirty="0"/>
              <a:t>/</a:t>
            </a:r>
            <a:r>
              <a:rPr lang="en-US" dirty="0" err="1"/>
              <a:t>pyspark</a:t>
            </a:r>
            <a:r>
              <a:rPr lang="en-US" dirty="0"/>
              <a:t>/pandas-vs-</a:t>
            </a:r>
            <a:r>
              <a:rPr lang="en-US" dirty="0" err="1"/>
              <a:t>pyspark</a:t>
            </a:r>
            <a:r>
              <a:rPr lang="en-US" dirty="0"/>
              <a:t>-</a:t>
            </a:r>
            <a:r>
              <a:rPr lang="en-US" dirty="0" err="1"/>
              <a:t>dataframe</a:t>
            </a:r>
            <a:r>
              <a:rPr lang="en-US" dirty="0"/>
              <a:t>-with-examples/?</a:t>
            </a:r>
            <a:r>
              <a:rPr lang="en-US" dirty="0" err="1"/>
              <a:t>expand_article</a:t>
            </a:r>
            <a:r>
              <a:rPr lang="en-US" dirty="0"/>
              <a:t>=1</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19</a:t>
            </a:fld>
            <a:endParaRPr lang="en-US"/>
          </a:p>
        </p:txBody>
      </p:sp>
    </p:spTree>
    <p:extLst>
      <p:ext uri="{BB962C8B-B14F-4D97-AF65-F5344CB8AC3E}">
        <p14:creationId xmlns:p14="http://schemas.microsoft.com/office/powerpoint/2010/main" val="1110028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sparkbyexamples.com</a:t>
            </a:r>
            <a:r>
              <a:rPr lang="en-US" dirty="0"/>
              <a:t>/</a:t>
            </a:r>
            <a:r>
              <a:rPr lang="en-US" dirty="0" err="1"/>
              <a:t>pyspark</a:t>
            </a:r>
            <a:r>
              <a:rPr lang="en-US" dirty="0"/>
              <a:t>/pandas-vs-</a:t>
            </a:r>
            <a:r>
              <a:rPr lang="en-US" dirty="0" err="1"/>
              <a:t>pyspark</a:t>
            </a:r>
            <a:r>
              <a:rPr lang="en-US" dirty="0"/>
              <a:t>-</a:t>
            </a:r>
            <a:r>
              <a:rPr lang="en-US" dirty="0" err="1"/>
              <a:t>dataframe</a:t>
            </a:r>
            <a:r>
              <a:rPr lang="en-US" dirty="0"/>
              <a:t>-with-examples/?</a:t>
            </a:r>
            <a:r>
              <a:rPr lang="en-US" dirty="0" err="1"/>
              <a:t>expand_article</a:t>
            </a:r>
            <a:r>
              <a:rPr lang="en-US" dirty="0"/>
              <a:t>=1</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20</a:t>
            </a:fld>
            <a:endParaRPr lang="en-US"/>
          </a:p>
        </p:txBody>
      </p:sp>
    </p:spTree>
    <p:extLst>
      <p:ext uri="{BB962C8B-B14F-4D97-AF65-F5344CB8AC3E}">
        <p14:creationId xmlns:p14="http://schemas.microsoft.com/office/powerpoint/2010/main" val="2695792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sparkbyexamples.com</a:t>
            </a:r>
            <a:r>
              <a:rPr lang="en-US" dirty="0"/>
              <a:t>/</a:t>
            </a:r>
            <a:r>
              <a:rPr lang="en-US" dirty="0" err="1"/>
              <a:t>pyspark</a:t>
            </a:r>
            <a:r>
              <a:rPr lang="en-US" dirty="0"/>
              <a:t>/pandas-vs-</a:t>
            </a:r>
            <a:r>
              <a:rPr lang="en-US" dirty="0" err="1"/>
              <a:t>pyspark</a:t>
            </a:r>
            <a:r>
              <a:rPr lang="en-US" dirty="0"/>
              <a:t>-</a:t>
            </a:r>
            <a:r>
              <a:rPr lang="en-US" dirty="0" err="1"/>
              <a:t>dataframe</a:t>
            </a:r>
            <a:r>
              <a:rPr lang="en-US" dirty="0"/>
              <a:t>-with-examples/?</a:t>
            </a:r>
            <a:r>
              <a:rPr lang="en-US" dirty="0" err="1"/>
              <a:t>expand_article</a:t>
            </a:r>
            <a:r>
              <a:rPr lang="en-US" dirty="0"/>
              <a:t>=1</a:t>
            </a:r>
          </a:p>
          <a:p>
            <a:endParaRPr lang="en-US" dirty="0"/>
          </a:p>
          <a:p>
            <a:pPr algn="l" fontAlgn="base"/>
            <a:r>
              <a:rPr lang="en-US" b="0" i="0" dirty="0">
                <a:solidFill>
                  <a:srgbClr val="000000"/>
                </a:solidFill>
                <a:effectLst/>
                <a:latin typeface="Open Sans" panose="020B0606030504020204" pitchFamily="34" charset="0"/>
              </a:rPr>
              <a:t>After processing, you can stream the </a:t>
            </a:r>
            <a:r>
              <a:rPr lang="en-US" b="0" i="0" dirty="0" err="1">
                <a:solidFill>
                  <a:srgbClr val="000000"/>
                </a:solidFill>
                <a:effectLst/>
                <a:latin typeface="Open Sans" panose="020B0606030504020204" pitchFamily="34" charset="0"/>
              </a:rPr>
              <a:t>DataFrame</a:t>
            </a:r>
            <a:r>
              <a:rPr lang="en-US" b="0" i="0" dirty="0">
                <a:solidFill>
                  <a:srgbClr val="000000"/>
                </a:solidFill>
                <a:effectLst/>
                <a:latin typeface="Open Sans" panose="020B0606030504020204" pitchFamily="34" charset="0"/>
              </a:rPr>
              <a:t> to console. In real-time, we ideally stream it to either Kafka, database </a:t>
            </a:r>
            <a:r>
              <a:rPr lang="en-US" b="0" i="0" dirty="0" err="1">
                <a:solidFill>
                  <a:srgbClr val="000000"/>
                </a:solidFill>
                <a:effectLst/>
                <a:latin typeface="Open Sans" panose="020B0606030504020204" pitchFamily="34" charset="0"/>
              </a:rPr>
              <a:t>e.t.c</a:t>
            </a:r>
            <a:endParaRPr lang="en-US" b="0" i="0" dirty="0">
              <a:solidFill>
                <a:srgbClr val="000000"/>
              </a:solidFill>
              <a:effectLst/>
              <a:latin typeface="Open Sans" panose="020B0606030504020204" pitchFamily="34" charset="0"/>
            </a:endParaRPr>
          </a:p>
          <a:p>
            <a:pPr algn="l" fontAlgn="base"/>
            <a:br>
              <a:rPr lang="en-US" b="0" i="0" dirty="0">
                <a:solidFill>
                  <a:srgbClr val="000000"/>
                </a:solidFill>
                <a:effectLst/>
                <a:latin typeface="Open Sans" panose="020B0606030504020204" pitchFamily="34" charset="0"/>
              </a:rPr>
            </a:br>
            <a:endParaRPr lang="en-US" b="0" i="0" dirty="0">
              <a:solidFill>
                <a:srgbClr val="000000"/>
              </a:solidFill>
              <a:effectLst/>
              <a:latin typeface="Open Sans" panose="020B0606030504020204" pitchFamily="34" charset="0"/>
            </a:endParaRPr>
          </a:p>
          <a:p>
            <a:r>
              <a:rPr lang="en-US" dirty="0"/>
              <a:t>https://</a:t>
            </a:r>
            <a:r>
              <a:rPr lang="en-US" dirty="0" err="1"/>
              <a:t>sparkbyexamples.com</a:t>
            </a:r>
            <a:r>
              <a:rPr lang="en-US" dirty="0"/>
              <a:t>/spark/spark-streaming-with-</a:t>
            </a:r>
            <a:r>
              <a:rPr lang="en-US" dirty="0" err="1"/>
              <a:t>kafka</a:t>
            </a:r>
            <a:r>
              <a:rPr lang="en-US" dirty="0"/>
              <a:t>/</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21</a:t>
            </a:fld>
            <a:endParaRPr lang="en-US"/>
          </a:p>
        </p:txBody>
      </p:sp>
    </p:spTree>
    <p:extLst>
      <p:ext uri="{BB962C8B-B14F-4D97-AF65-F5344CB8AC3E}">
        <p14:creationId xmlns:p14="http://schemas.microsoft.com/office/powerpoint/2010/main" val="36006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blog.devgenius.io</a:t>
            </a:r>
            <a:r>
              <a:rPr lang="en-US" dirty="0"/>
              <a:t>/graph-modeling-in-pyspark-using-graphframes-part-1-e7cb42099182</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22</a:t>
            </a:fld>
            <a:endParaRPr lang="en-US"/>
          </a:p>
        </p:txBody>
      </p:sp>
    </p:spTree>
    <p:extLst>
      <p:ext uri="{BB962C8B-B14F-4D97-AF65-F5344CB8AC3E}">
        <p14:creationId xmlns:p14="http://schemas.microsoft.com/office/powerpoint/2010/main" val="145645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sparkbyexamples.com</a:t>
            </a:r>
            <a:r>
              <a:rPr lang="en-US" dirty="0"/>
              <a:t>/</a:t>
            </a:r>
            <a:r>
              <a:rPr lang="en-US" dirty="0" err="1"/>
              <a:t>pyspark</a:t>
            </a:r>
            <a:r>
              <a:rPr lang="en-US" dirty="0"/>
              <a:t>/pandas-vs-</a:t>
            </a:r>
            <a:r>
              <a:rPr lang="en-US" dirty="0" err="1"/>
              <a:t>pyspark</a:t>
            </a:r>
            <a:r>
              <a:rPr lang="en-US" dirty="0"/>
              <a:t>-</a:t>
            </a:r>
            <a:r>
              <a:rPr lang="en-US" dirty="0" err="1"/>
              <a:t>dataframe</a:t>
            </a:r>
            <a:r>
              <a:rPr lang="en-US" dirty="0"/>
              <a:t>-with-examples/?</a:t>
            </a:r>
            <a:r>
              <a:rPr lang="en-US" dirty="0" err="1"/>
              <a:t>expand_article</a:t>
            </a:r>
            <a:r>
              <a:rPr lang="en-US" dirty="0"/>
              <a:t>=1</a:t>
            </a:r>
          </a:p>
          <a:p>
            <a:endParaRPr lang="en-US" dirty="0"/>
          </a:p>
          <a:p>
            <a:pPr algn="l" fontAlgn="base"/>
            <a:r>
              <a:rPr lang="en-US" b="0" i="0" dirty="0">
                <a:solidFill>
                  <a:srgbClr val="000000"/>
                </a:solidFill>
                <a:effectLst/>
                <a:latin typeface="Open Sans" panose="020B0606030504020204" pitchFamily="34" charset="0"/>
              </a:rPr>
              <a:t>After processing, you can stream the </a:t>
            </a:r>
            <a:r>
              <a:rPr lang="en-US" b="0" i="0" dirty="0" err="1">
                <a:solidFill>
                  <a:srgbClr val="000000"/>
                </a:solidFill>
                <a:effectLst/>
                <a:latin typeface="Open Sans" panose="020B0606030504020204" pitchFamily="34" charset="0"/>
              </a:rPr>
              <a:t>DataFrame</a:t>
            </a:r>
            <a:r>
              <a:rPr lang="en-US" b="0" i="0" dirty="0">
                <a:solidFill>
                  <a:srgbClr val="000000"/>
                </a:solidFill>
                <a:effectLst/>
                <a:latin typeface="Open Sans" panose="020B0606030504020204" pitchFamily="34" charset="0"/>
              </a:rPr>
              <a:t> to console. In real-time, we ideally stream it to either Kafka, database </a:t>
            </a:r>
            <a:r>
              <a:rPr lang="en-US" b="0" i="0" dirty="0" err="1">
                <a:solidFill>
                  <a:srgbClr val="000000"/>
                </a:solidFill>
                <a:effectLst/>
                <a:latin typeface="Open Sans" panose="020B0606030504020204" pitchFamily="34" charset="0"/>
              </a:rPr>
              <a:t>e.t.c</a:t>
            </a:r>
            <a:endParaRPr lang="en-US" b="0" i="0" dirty="0">
              <a:solidFill>
                <a:srgbClr val="000000"/>
              </a:solidFill>
              <a:effectLst/>
              <a:latin typeface="Open Sans" panose="020B0606030504020204" pitchFamily="34" charset="0"/>
            </a:endParaRPr>
          </a:p>
          <a:p>
            <a:pPr algn="l" fontAlgn="base"/>
            <a:endParaRPr lang="en-US" b="0" i="0" dirty="0">
              <a:solidFill>
                <a:srgbClr val="000000"/>
              </a:solidFill>
              <a:effectLst/>
              <a:latin typeface="Open Sans" panose="020B0606030504020204" pitchFamily="34" charset="0"/>
            </a:endParaRPr>
          </a:p>
          <a:p>
            <a:pPr algn="l" fontAlgn="base"/>
            <a:r>
              <a:rPr lang="en-US" b="0" i="0" dirty="0">
                <a:solidFill>
                  <a:srgbClr val="000000"/>
                </a:solidFill>
                <a:effectLst/>
                <a:latin typeface="Open Sans" panose="020B0606030504020204" pitchFamily="34" charset="0"/>
              </a:rPr>
              <a:t>https://</a:t>
            </a:r>
            <a:r>
              <a:rPr lang="en-US" b="0" i="0" dirty="0" err="1">
                <a:solidFill>
                  <a:srgbClr val="000000"/>
                </a:solidFill>
                <a:effectLst/>
                <a:latin typeface="Open Sans" panose="020B0606030504020204" pitchFamily="34" charset="0"/>
              </a:rPr>
              <a:t>www.analyticsvidhya.com</a:t>
            </a:r>
            <a:r>
              <a:rPr lang="en-US" b="0" i="0" dirty="0">
                <a:solidFill>
                  <a:srgbClr val="000000"/>
                </a:solidFill>
                <a:effectLst/>
                <a:latin typeface="Open Sans" panose="020B0606030504020204" pitchFamily="34" charset="0"/>
              </a:rPr>
              <a:t>/blog/2022/05/an-end-to-end-guide-on-building-a-regression-pipeline-using-pyspark/</a:t>
            </a:r>
          </a:p>
          <a:p>
            <a:pPr algn="l" fontAlgn="base"/>
            <a:br>
              <a:rPr lang="en-US" b="0" i="0" dirty="0">
                <a:solidFill>
                  <a:srgbClr val="000000"/>
                </a:solidFill>
                <a:effectLst/>
                <a:latin typeface="Open Sans" panose="020B0606030504020204" pitchFamily="34" charset="0"/>
              </a:rPr>
            </a:br>
            <a:endParaRPr lang="en-US" b="0" i="0" dirty="0">
              <a:solidFill>
                <a:srgbClr val="000000"/>
              </a:solidFill>
              <a:effectLst/>
              <a:latin typeface="Open Sans" panose="020B0606030504020204" pitchFamily="34" charset="0"/>
            </a:endParaRPr>
          </a:p>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28</a:t>
            </a:fld>
            <a:endParaRPr lang="en-US"/>
          </a:p>
        </p:txBody>
      </p:sp>
    </p:spTree>
    <p:extLst>
      <p:ext uri="{BB962C8B-B14F-4D97-AF65-F5344CB8AC3E}">
        <p14:creationId xmlns:p14="http://schemas.microsoft.com/office/powerpoint/2010/main" val="3086270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www.machinelearningplus.com</a:t>
            </a:r>
            <a:r>
              <a:rPr lang="en-US" dirty="0"/>
              <a:t>/</a:t>
            </a:r>
            <a:r>
              <a:rPr lang="en-US" dirty="0" err="1"/>
              <a:t>pyspark</a:t>
            </a:r>
            <a:r>
              <a:rPr lang="en-US" dirty="0"/>
              <a:t>/</a:t>
            </a:r>
            <a:r>
              <a:rPr lang="en-US" dirty="0" err="1"/>
              <a:t>pyspark</a:t>
            </a:r>
            <a:r>
              <a:rPr lang="en-US" dirty="0"/>
              <a:t>-linear-regression/</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34</a:t>
            </a:fld>
            <a:endParaRPr lang="en-US"/>
          </a:p>
        </p:txBody>
      </p:sp>
    </p:spTree>
    <p:extLst>
      <p:ext uri="{BB962C8B-B14F-4D97-AF65-F5344CB8AC3E}">
        <p14:creationId xmlns:p14="http://schemas.microsoft.com/office/powerpoint/2010/main" val="2343896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www.machinelearningplus.com</a:t>
            </a:r>
            <a:r>
              <a:rPr lang="en-US" dirty="0"/>
              <a:t>/</a:t>
            </a:r>
            <a:r>
              <a:rPr lang="en-US" dirty="0" err="1"/>
              <a:t>pyspark</a:t>
            </a:r>
            <a:r>
              <a:rPr lang="en-US" dirty="0"/>
              <a:t>/</a:t>
            </a:r>
            <a:r>
              <a:rPr lang="en-US" dirty="0" err="1"/>
              <a:t>pyspark</a:t>
            </a:r>
            <a:r>
              <a:rPr lang="en-US" dirty="0"/>
              <a:t>-linear-regression/</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35</a:t>
            </a:fld>
            <a:endParaRPr lang="en-US"/>
          </a:p>
        </p:txBody>
      </p:sp>
    </p:spTree>
    <p:extLst>
      <p:ext uri="{BB962C8B-B14F-4D97-AF65-F5344CB8AC3E}">
        <p14:creationId xmlns:p14="http://schemas.microsoft.com/office/powerpoint/2010/main" val="1825250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92929"/>
                </a:solidFill>
                <a:effectLst/>
                <a:latin typeface="source-serif-pro"/>
              </a:rPr>
              <a:t>The image above demonstrates how Spark uses the best parts of Hadoop through </a:t>
            </a:r>
            <a:r>
              <a:rPr lang="en-US" b="1" i="1" dirty="0">
                <a:solidFill>
                  <a:srgbClr val="292929"/>
                </a:solidFill>
                <a:effectLst/>
                <a:latin typeface="source-serif-pro"/>
              </a:rPr>
              <a:t>HDFS </a:t>
            </a:r>
            <a:r>
              <a:rPr lang="en-US" b="0" i="0" dirty="0">
                <a:solidFill>
                  <a:srgbClr val="292929"/>
                </a:solidFill>
                <a:effectLst/>
                <a:latin typeface="source-serif-pro"/>
              </a:rPr>
              <a:t>for reading and storing data, </a:t>
            </a:r>
            <a:r>
              <a:rPr lang="en-US" b="1" i="0" dirty="0">
                <a:solidFill>
                  <a:srgbClr val="292929"/>
                </a:solidFill>
                <a:effectLst/>
                <a:latin typeface="source-serif-pro"/>
              </a:rPr>
              <a:t>MapReduce</a:t>
            </a:r>
            <a:r>
              <a:rPr lang="en-US" b="0" i="0" dirty="0">
                <a:solidFill>
                  <a:srgbClr val="292929"/>
                </a:solidFill>
                <a:effectLst/>
                <a:latin typeface="source-serif-pro"/>
              </a:rPr>
              <a:t> for optional processing and </a:t>
            </a:r>
            <a:r>
              <a:rPr lang="en-US" b="1" i="0" dirty="0">
                <a:solidFill>
                  <a:srgbClr val="292929"/>
                </a:solidFill>
                <a:effectLst/>
                <a:latin typeface="source-serif-pro"/>
              </a:rPr>
              <a:t>YARN</a:t>
            </a:r>
            <a:r>
              <a:rPr lang="en-US" b="0" i="0" dirty="0">
                <a:solidFill>
                  <a:srgbClr val="292929"/>
                </a:solidFill>
                <a:effectLst/>
                <a:latin typeface="source-serif-pro"/>
              </a:rPr>
              <a:t> for resource allocation.</a:t>
            </a:r>
          </a:p>
          <a:p>
            <a:br>
              <a:rPr lang="en-US" dirty="0"/>
            </a:b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5</a:t>
            </a:fld>
            <a:endParaRPr lang="en-US"/>
          </a:p>
        </p:txBody>
      </p:sp>
    </p:spTree>
    <p:extLst>
      <p:ext uri="{BB962C8B-B14F-4D97-AF65-F5344CB8AC3E}">
        <p14:creationId xmlns:p14="http://schemas.microsoft.com/office/powerpoint/2010/main" val="135271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kontext.tech</a:t>
            </a:r>
            <a:r>
              <a:rPr lang="en-US" dirty="0"/>
              <a:t>/article/689/</a:t>
            </a:r>
            <a:r>
              <a:rPr lang="en-US" dirty="0" err="1"/>
              <a:t>pyspark</a:t>
            </a:r>
            <a:r>
              <a:rPr lang="en-US" dirty="0"/>
              <a:t>-read-file-in-google-cloud-storage</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36</a:t>
            </a:fld>
            <a:endParaRPr lang="en-US"/>
          </a:p>
        </p:txBody>
      </p:sp>
    </p:spTree>
    <p:extLst>
      <p:ext uri="{BB962C8B-B14F-4D97-AF65-F5344CB8AC3E}">
        <p14:creationId xmlns:p14="http://schemas.microsoft.com/office/powerpoint/2010/main" val="3073449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71</a:t>
            </a:fld>
            <a:endParaRPr lang="en-US"/>
          </a:p>
        </p:txBody>
      </p:sp>
    </p:spTree>
    <p:extLst>
      <p:ext uri="{BB962C8B-B14F-4D97-AF65-F5344CB8AC3E}">
        <p14:creationId xmlns:p14="http://schemas.microsoft.com/office/powerpoint/2010/main" val="1693586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sparkbyexamples.com</a:t>
            </a:r>
            <a:r>
              <a:rPr lang="en-US" dirty="0"/>
              <a:t>/</a:t>
            </a:r>
            <a:r>
              <a:rPr lang="en-US" dirty="0" err="1"/>
              <a:t>pyspark</a:t>
            </a:r>
            <a:r>
              <a:rPr lang="en-US" dirty="0"/>
              <a:t>/</a:t>
            </a:r>
            <a:r>
              <a:rPr lang="en-US" dirty="0" err="1"/>
              <a:t>pyspark</a:t>
            </a:r>
            <a:r>
              <a:rPr lang="en-US" dirty="0"/>
              <a:t>-</a:t>
            </a:r>
            <a:r>
              <a:rPr lang="en-US" dirty="0" err="1"/>
              <a:t>sql</a:t>
            </a:r>
            <a:r>
              <a:rPr lang="en-US" dirty="0"/>
              <a:t>-with-examples/</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85</a:t>
            </a:fld>
            <a:endParaRPr lang="en-US"/>
          </a:p>
        </p:txBody>
      </p:sp>
    </p:spTree>
    <p:extLst>
      <p:ext uri="{BB962C8B-B14F-4D97-AF65-F5344CB8AC3E}">
        <p14:creationId xmlns:p14="http://schemas.microsoft.com/office/powerpoint/2010/main" val="3508002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92929"/>
                </a:solidFill>
                <a:effectLst/>
                <a:latin typeface="sohne"/>
              </a:rPr>
              <a:t>Building an ML application using </a:t>
            </a:r>
            <a:r>
              <a:rPr lang="en-US" b="1" i="0" dirty="0" err="1">
                <a:solidFill>
                  <a:srgbClr val="292929"/>
                </a:solidFill>
                <a:effectLst/>
                <a:latin typeface="sohne"/>
              </a:rPr>
              <a:t>MLlib</a:t>
            </a:r>
            <a:r>
              <a:rPr lang="en-US" b="1" i="0" dirty="0">
                <a:solidFill>
                  <a:srgbClr val="292929"/>
                </a:solidFill>
                <a:effectLst/>
                <a:latin typeface="sohne"/>
              </a:rPr>
              <a:t> in </a:t>
            </a:r>
            <a:r>
              <a:rPr lang="en-US" b="1" i="0" dirty="0" err="1">
                <a:solidFill>
                  <a:srgbClr val="292929"/>
                </a:solidFill>
                <a:effectLst/>
                <a:latin typeface="sohne"/>
              </a:rPr>
              <a:t>Pyspark</a:t>
            </a:r>
            <a:endParaRPr lang="en-US" b="1" i="0" dirty="0">
              <a:solidFill>
                <a:srgbClr val="292929"/>
              </a:solidFill>
              <a:effectLst/>
              <a:latin typeface="sohne"/>
            </a:endParaRPr>
          </a:p>
          <a:p>
            <a:pPr algn="l"/>
            <a:br>
              <a:rPr lang="en-US" b="0" i="0" dirty="0">
                <a:effectLst/>
                <a:latin typeface="medium-content-sans-serif-font"/>
              </a:rPr>
            </a:br>
            <a:r>
              <a:rPr lang="en-US" b="0" i="0" dirty="0">
                <a:effectLst/>
                <a:latin typeface="medium-content-sans-serif-font"/>
              </a:rPr>
              <a:t>https://</a:t>
            </a:r>
            <a:r>
              <a:rPr lang="en-US" b="0" i="0" dirty="0" err="1">
                <a:effectLst/>
                <a:latin typeface="medium-content-sans-serif-font"/>
              </a:rPr>
              <a:t>towardsdatascience.com</a:t>
            </a:r>
            <a:r>
              <a:rPr lang="en-US" b="0" i="0" dirty="0">
                <a:effectLst/>
                <a:latin typeface="medium-content-sans-serif-font"/>
              </a:rPr>
              <a:t>/building-an-ml-application-with-mllib-in-pyspark-part-1-ac13f01606e2</a:t>
            </a:r>
          </a:p>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86</a:t>
            </a:fld>
            <a:endParaRPr lang="en-US"/>
          </a:p>
        </p:txBody>
      </p:sp>
    </p:spTree>
    <p:extLst>
      <p:ext uri="{BB962C8B-B14F-4D97-AF65-F5344CB8AC3E}">
        <p14:creationId xmlns:p14="http://schemas.microsoft.com/office/powerpoint/2010/main" val="3842669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92</a:t>
            </a:fld>
            <a:endParaRPr lang="en-US"/>
          </a:p>
        </p:txBody>
      </p:sp>
    </p:spTree>
    <p:extLst>
      <p:ext uri="{BB962C8B-B14F-4D97-AF65-F5344CB8AC3E}">
        <p14:creationId xmlns:p14="http://schemas.microsoft.com/office/powerpoint/2010/main" val="292057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93</a:t>
            </a:fld>
            <a:endParaRPr lang="en-US"/>
          </a:p>
        </p:txBody>
      </p:sp>
    </p:spTree>
    <p:extLst>
      <p:ext uri="{BB962C8B-B14F-4D97-AF65-F5344CB8AC3E}">
        <p14:creationId xmlns:p14="http://schemas.microsoft.com/office/powerpoint/2010/main" val="49593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94</a:t>
            </a:fld>
            <a:endParaRPr lang="en-US"/>
          </a:p>
        </p:txBody>
      </p:sp>
    </p:spTree>
    <p:extLst>
      <p:ext uri="{BB962C8B-B14F-4D97-AF65-F5344CB8AC3E}">
        <p14:creationId xmlns:p14="http://schemas.microsoft.com/office/powerpoint/2010/main" val="4072742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95</a:t>
            </a:fld>
            <a:endParaRPr lang="en-US"/>
          </a:p>
        </p:txBody>
      </p:sp>
    </p:spTree>
    <p:extLst>
      <p:ext uri="{BB962C8B-B14F-4D97-AF65-F5344CB8AC3E}">
        <p14:creationId xmlns:p14="http://schemas.microsoft.com/office/powerpoint/2010/main" val="3114253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96</a:t>
            </a:fld>
            <a:endParaRPr lang="en-US"/>
          </a:p>
        </p:txBody>
      </p:sp>
    </p:spTree>
    <p:extLst>
      <p:ext uri="{BB962C8B-B14F-4D97-AF65-F5344CB8AC3E}">
        <p14:creationId xmlns:p14="http://schemas.microsoft.com/office/powerpoint/2010/main" val="3701458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97</a:t>
            </a:fld>
            <a:endParaRPr lang="en-US"/>
          </a:p>
        </p:txBody>
      </p:sp>
    </p:spTree>
    <p:extLst>
      <p:ext uri="{BB962C8B-B14F-4D97-AF65-F5344CB8AC3E}">
        <p14:creationId xmlns:p14="http://schemas.microsoft.com/office/powerpoint/2010/main" val="103174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chartio.com</a:t>
            </a:r>
            <a:r>
              <a:rPr lang="en-US" dirty="0"/>
              <a:t>/learn/data-analytics/what-is-spark/#:~:text=Apache%20Spark%20is%20an%20open,against%20data%20of%20any%20size.</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7</a:t>
            </a:fld>
            <a:endParaRPr lang="en-US"/>
          </a:p>
        </p:txBody>
      </p:sp>
    </p:spTree>
    <p:extLst>
      <p:ext uri="{BB962C8B-B14F-4D97-AF65-F5344CB8AC3E}">
        <p14:creationId xmlns:p14="http://schemas.microsoft.com/office/powerpoint/2010/main" val="1945574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99</a:t>
            </a:fld>
            <a:endParaRPr lang="en-US"/>
          </a:p>
        </p:txBody>
      </p:sp>
    </p:spTree>
    <p:extLst>
      <p:ext uri="{BB962C8B-B14F-4D97-AF65-F5344CB8AC3E}">
        <p14:creationId xmlns:p14="http://schemas.microsoft.com/office/powerpoint/2010/main" val="2280614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100</a:t>
            </a:fld>
            <a:endParaRPr lang="en-US"/>
          </a:p>
        </p:txBody>
      </p:sp>
    </p:spTree>
    <p:extLst>
      <p:ext uri="{BB962C8B-B14F-4D97-AF65-F5344CB8AC3E}">
        <p14:creationId xmlns:p14="http://schemas.microsoft.com/office/powerpoint/2010/main" val="4049571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101</a:t>
            </a:fld>
            <a:endParaRPr lang="en-US"/>
          </a:p>
        </p:txBody>
      </p:sp>
    </p:spTree>
    <p:extLst>
      <p:ext uri="{BB962C8B-B14F-4D97-AF65-F5344CB8AC3E}">
        <p14:creationId xmlns:p14="http://schemas.microsoft.com/office/powerpoint/2010/main" val="1137702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102</a:t>
            </a:fld>
            <a:endParaRPr lang="en-US"/>
          </a:p>
        </p:txBody>
      </p:sp>
    </p:spTree>
    <p:extLst>
      <p:ext uri="{BB962C8B-B14F-4D97-AF65-F5344CB8AC3E}">
        <p14:creationId xmlns:p14="http://schemas.microsoft.com/office/powerpoint/2010/main" val="3027446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103</a:t>
            </a:fld>
            <a:endParaRPr lang="en-US"/>
          </a:p>
        </p:txBody>
      </p:sp>
    </p:spTree>
    <p:extLst>
      <p:ext uri="{BB962C8B-B14F-4D97-AF65-F5344CB8AC3E}">
        <p14:creationId xmlns:p14="http://schemas.microsoft.com/office/powerpoint/2010/main" val="958061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112</a:t>
            </a:fld>
            <a:endParaRPr lang="en-US"/>
          </a:p>
        </p:txBody>
      </p:sp>
    </p:spTree>
    <p:extLst>
      <p:ext uri="{BB962C8B-B14F-4D97-AF65-F5344CB8AC3E}">
        <p14:creationId xmlns:p14="http://schemas.microsoft.com/office/powerpoint/2010/main" val="2982765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114</a:t>
            </a:fld>
            <a:endParaRPr lang="en-US"/>
          </a:p>
        </p:txBody>
      </p:sp>
    </p:spTree>
    <p:extLst>
      <p:ext uri="{BB962C8B-B14F-4D97-AF65-F5344CB8AC3E}">
        <p14:creationId xmlns:p14="http://schemas.microsoft.com/office/powerpoint/2010/main" val="2185849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12529"/>
                </a:solidFill>
                <a:effectLst/>
                <a:latin typeface="Roboto" panose="020F0502020204030204" pitchFamily="34" charset="0"/>
              </a:rPr>
              <a:t>Spark is a distributed processing engine, and it follows the master-slave architecture. So, for every application, Spark will create one master process and multiple slave processes. In Spark terminology, the master is the driver, and the slaves are the executors. Let's try to understand it with a simple example.</a:t>
            </a:r>
          </a:p>
          <a:p>
            <a:pPr algn="l"/>
            <a:br>
              <a:rPr lang="en-US" b="0" i="0" dirty="0">
                <a:solidFill>
                  <a:srgbClr val="212529"/>
                </a:solidFill>
                <a:effectLst/>
                <a:latin typeface="Roboto" panose="02000000000000000000" pitchFamily="2" charset="0"/>
              </a:rPr>
            </a:br>
            <a:endParaRPr lang="en-US" b="0" i="0" dirty="0">
              <a:solidFill>
                <a:srgbClr val="212529"/>
              </a:solidFill>
              <a:effectLst/>
              <a:latin typeface="Roboto" panose="02000000000000000000" pitchFamily="2" charset="0"/>
            </a:endParaRPr>
          </a:p>
          <a:p>
            <a:r>
              <a:rPr lang="en-US" dirty="0"/>
              <a:t>https://</a:t>
            </a:r>
            <a:r>
              <a:rPr lang="en-US" dirty="0" err="1"/>
              <a:t>www.learningjournal.guru</a:t>
            </a:r>
            <a:r>
              <a:rPr lang="en-US" dirty="0"/>
              <a:t>/article/</a:t>
            </a:r>
            <a:r>
              <a:rPr lang="en-US" dirty="0" err="1"/>
              <a:t>apache</a:t>
            </a:r>
            <a:r>
              <a:rPr lang="en-US" dirty="0"/>
              <a:t>-spark/</a:t>
            </a:r>
            <a:r>
              <a:rPr lang="en-US" dirty="0" err="1"/>
              <a:t>apache</a:t>
            </a:r>
            <a:r>
              <a:rPr lang="en-US" dirty="0"/>
              <a:t>-spark-internals/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ourceSansPro"/>
              </a:rPr>
              <a:t>The cluster manager controls physical machines and allocates resources to Spark Applications. This can be one of several core cluster managers: Spark’s standalone cluster manager, YARN, or Mesos. This means that there can be multiple Spark Applications running on a cluster at the same time. We will talk more in depth about cluster managers in Part IV: Production Applications of this book. </a:t>
            </a:r>
            <a:endParaRPr lang="en-US" dirty="0"/>
          </a:p>
          <a:p>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8</a:t>
            </a:fld>
            <a:endParaRPr lang="en-US"/>
          </a:p>
        </p:txBody>
      </p:sp>
    </p:spTree>
    <p:extLst>
      <p:ext uri="{BB962C8B-B14F-4D97-AF65-F5344CB8AC3E}">
        <p14:creationId xmlns:p14="http://schemas.microsoft.com/office/powerpoint/2010/main" val="52092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12529"/>
                </a:solidFill>
                <a:effectLst/>
                <a:latin typeface="Roboto" panose="020F0502020204030204" pitchFamily="34" charset="0"/>
              </a:rPr>
              <a:t>Spark is a distributed processing engine, and it follows the master-slave architecture. So, for every application, Spark will create one master process and multiple slave processes. In Spark terminology, the master is the driver, and the slaves are the executors. Let's try to understand it with a simple example.</a:t>
            </a:r>
          </a:p>
          <a:p>
            <a:pPr algn="l"/>
            <a:br>
              <a:rPr lang="en-US" b="0" i="0" dirty="0">
                <a:solidFill>
                  <a:srgbClr val="212529"/>
                </a:solidFill>
                <a:effectLst/>
                <a:latin typeface="Roboto" panose="02000000000000000000" pitchFamily="2" charset="0"/>
              </a:rPr>
            </a:br>
            <a:endParaRPr lang="en-US" b="0" i="0" dirty="0">
              <a:solidFill>
                <a:srgbClr val="212529"/>
              </a:solidFill>
              <a:effectLst/>
              <a:latin typeface="Roboto" panose="02000000000000000000" pitchFamily="2" charset="0"/>
            </a:endParaRPr>
          </a:p>
          <a:p>
            <a:r>
              <a:rPr lang="en-US" dirty="0"/>
              <a:t>https://</a:t>
            </a:r>
            <a:r>
              <a:rPr lang="en-US" dirty="0" err="1"/>
              <a:t>www.learningjournal.guru</a:t>
            </a:r>
            <a:r>
              <a:rPr lang="en-US" dirty="0"/>
              <a:t>/article/</a:t>
            </a:r>
            <a:r>
              <a:rPr lang="en-US" dirty="0" err="1"/>
              <a:t>apache</a:t>
            </a:r>
            <a:r>
              <a:rPr lang="en-US" dirty="0"/>
              <a:t>-spark/</a:t>
            </a:r>
            <a:r>
              <a:rPr lang="en-US" dirty="0" err="1"/>
              <a:t>apache</a:t>
            </a:r>
            <a:r>
              <a:rPr lang="en-US" dirty="0"/>
              <a:t>-spark-internals/</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9</a:t>
            </a:fld>
            <a:endParaRPr lang="en-US"/>
          </a:p>
        </p:txBody>
      </p:sp>
    </p:spTree>
    <p:extLst>
      <p:ext uri="{BB962C8B-B14F-4D97-AF65-F5344CB8AC3E}">
        <p14:creationId xmlns:p14="http://schemas.microsoft.com/office/powerpoint/2010/main" val="2290464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Roboto" panose="02000000000000000000" pitchFamily="2" charset="0"/>
              </a:rPr>
              <a:t>Let's take YARN as an example to understand the resource allocation process.</a:t>
            </a:r>
            <a:br>
              <a:rPr lang="en-US" dirty="0"/>
            </a:br>
            <a:r>
              <a:rPr lang="en-US" b="0" i="0" dirty="0">
                <a:solidFill>
                  <a:srgbClr val="212529"/>
                </a:solidFill>
                <a:effectLst/>
                <a:latin typeface="Roboto" panose="02000000000000000000" pitchFamily="2" charset="0"/>
              </a:rPr>
              <a:t>A Spark application begins by creating a Spark Session. That's the first thing in any Spark 2.x application. If you are building an application, you will be establishing a Spark Session. If you are using a Spark client tool, for example, </a:t>
            </a:r>
            <a:r>
              <a:rPr lang="en-US" b="0" i="0" dirty="0" err="1">
                <a:solidFill>
                  <a:srgbClr val="212529"/>
                </a:solidFill>
                <a:effectLst/>
                <a:latin typeface="Roboto" panose="02000000000000000000" pitchFamily="2" charset="0"/>
              </a:rPr>
              <a:t>scala</a:t>
            </a:r>
            <a:r>
              <a:rPr lang="en-US" b="0" i="0" dirty="0">
                <a:solidFill>
                  <a:srgbClr val="212529"/>
                </a:solidFill>
                <a:effectLst/>
                <a:latin typeface="Roboto" panose="02000000000000000000" pitchFamily="2" charset="0"/>
              </a:rPr>
              <a:t>-shell, it automatically create a Spark Session for you. You can think of Spark Session as a data structure where the driver maintains all the information including the executor location and their status.</a:t>
            </a:r>
            <a:br>
              <a:rPr lang="en-US" dirty="0"/>
            </a:br>
            <a:r>
              <a:rPr lang="en-US" b="0" i="0" dirty="0">
                <a:solidFill>
                  <a:srgbClr val="212529"/>
                </a:solidFill>
                <a:effectLst/>
                <a:latin typeface="Roboto" panose="02000000000000000000" pitchFamily="2" charset="0"/>
              </a:rPr>
              <a:t>Now, assume you are starting an application in client mode, or you are starting a spark-shell (refer the </a:t>
            </a:r>
            <a:r>
              <a:rPr lang="en-US" b="0" i="0" dirty="0" err="1">
                <a:solidFill>
                  <a:srgbClr val="212529"/>
                </a:solidFill>
                <a:effectLst/>
                <a:latin typeface="Roboto" panose="02000000000000000000" pitchFamily="2" charset="0"/>
              </a:rPr>
              <a:t>digram</a:t>
            </a:r>
            <a:r>
              <a:rPr lang="en-US" b="0" i="0" dirty="0">
                <a:solidFill>
                  <a:srgbClr val="212529"/>
                </a:solidFill>
                <a:effectLst/>
                <a:latin typeface="Roboto" panose="02000000000000000000" pitchFamily="2" charset="0"/>
              </a:rPr>
              <a:t> below). In this case, your driver starts on the local machine and then as soon as the driver create a Spark Session, a request (1) goes to YARN resource manager to create a YARN application. The YARN resource manager starts (2) an Application Master. For the client mode, the AM acts as an Executor Launcher. So, the YARN application master will reach out (3) to YARN resource manager and request for further containers. The resource manager will allocate (4) new containers, and the Application Master starts (5) an executor in each container. After the initial setup, these executors directly communicate (6) with the driver.</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10</a:t>
            </a:fld>
            <a:endParaRPr lang="en-US"/>
          </a:p>
        </p:txBody>
      </p:sp>
    </p:spTree>
    <p:extLst>
      <p:ext uri="{BB962C8B-B14F-4D97-AF65-F5344CB8AC3E}">
        <p14:creationId xmlns:p14="http://schemas.microsoft.com/office/powerpoint/2010/main" val="200166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Roboto" panose="02000000000000000000" pitchFamily="2" charset="0"/>
              </a:rPr>
              <a:t>The process for cluster mode application is slightly different (refer the </a:t>
            </a:r>
            <a:r>
              <a:rPr lang="en-US" b="0" i="0" dirty="0" err="1">
                <a:solidFill>
                  <a:srgbClr val="212529"/>
                </a:solidFill>
                <a:effectLst/>
                <a:latin typeface="Roboto" panose="02000000000000000000" pitchFamily="2" charset="0"/>
              </a:rPr>
              <a:t>digram</a:t>
            </a:r>
            <a:r>
              <a:rPr lang="en-US" b="0" i="0" dirty="0">
                <a:solidFill>
                  <a:srgbClr val="212529"/>
                </a:solidFill>
                <a:effectLst/>
                <a:latin typeface="Roboto" panose="02000000000000000000" pitchFamily="2" charset="0"/>
              </a:rPr>
              <a:t> below). In the cluster mode, you submit your packaged application using the spark-submit tool. The spark-submit utility will send (1) a YARN application request to the YARN resource manager. The YARN resource manager starts (2) an application master. And then, the driver starts in the AM container. That's where the client mode and cluster mode differs.</a:t>
            </a:r>
            <a:br>
              <a:rPr lang="en-US" dirty="0"/>
            </a:br>
            <a:r>
              <a:rPr lang="en-US" b="0" i="0" dirty="0">
                <a:solidFill>
                  <a:srgbClr val="212529"/>
                </a:solidFill>
                <a:effectLst/>
                <a:latin typeface="Roboto" panose="02000000000000000000" pitchFamily="2" charset="0"/>
              </a:rPr>
              <a:t>In the client mode, the YARN AM acts as an executor launcher, and the driver resides on your local machine, but in the cluster mode, the YARN AM starts the driver, and you don't have any dependency on your local computer. Once started, the driver will reach out(3) to resource manager with a request for more Containers. Rest of the process is same. The resource manager will allocate (4) new Containers, and the driver starts (5) an executor in each Container.</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11</a:t>
            </a:fld>
            <a:endParaRPr lang="en-US"/>
          </a:p>
        </p:txBody>
      </p:sp>
    </p:spTree>
    <p:extLst>
      <p:ext uri="{BB962C8B-B14F-4D97-AF65-F5344CB8AC3E}">
        <p14:creationId xmlns:p14="http://schemas.microsoft.com/office/powerpoint/2010/main" val="265060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a:t>
            </a:r>
            <a:r>
              <a:rPr lang="en-US" dirty="0" err="1"/>
              <a:t>mlearning</a:t>
            </a:r>
            <a:r>
              <a:rPr lang="en-US" dirty="0"/>
              <a:t>-ai/big-data-fundamentals-with-pyspark-939112ef2281</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12</a:t>
            </a:fld>
            <a:endParaRPr lang="en-US"/>
          </a:p>
        </p:txBody>
      </p:sp>
    </p:spTree>
    <p:extLst>
      <p:ext uri="{BB962C8B-B14F-4D97-AF65-F5344CB8AC3E}">
        <p14:creationId xmlns:p14="http://schemas.microsoft.com/office/powerpoint/2010/main" val="231130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sparkbyexamples.com</a:t>
            </a:r>
            <a:r>
              <a:rPr lang="en-US" dirty="0"/>
              <a:t>/</a:t>
            </a:r>
            <a:r>
              <a:rPr lang="en-US" dirty="0" err="1"/>
              <a:t>pyspark</a:t>
            </a:r>
            <a:r>
              <a:rPr lang="en-US" dirty="0"/>
              <a:t>-tutorial/</a:t>
            </a:r>
            <a:endParaRPr lang="en-VN" dirty="0"/>
          </a:p>
        </p:txBody>
      </p:sp>
      <p:sp>
        <p:nvSpPr>
          <p:cNvPr id="4" name="Slide Number Placeholder 3"/>
          <p:cNvSpPr>
            <a:spLocks noGrp="1"/>
          </p:cNvSpPr>
          <p:nvPr>
            <p:ph type="sldNum" sz="quarter" idx="5"/>
          </p:nvPr>
        </p:nvSpPr>
        <p:spPr/>
        <p:txBody>
          <a:bodyPr/>
          <a:lstStyle/>
          <a:p>
            <a:fld id="{1B4DCAE5-D6FA-4854-AB4C-83B6AA3BEE1B}" type="slidenum">
              <a:rPr lang="en-US" smtClean="0"/>
              <a:t>13</a:t>
            </a:fld>
            <a:endParaRPr lang="en-US"/>
          </a:p>
        </p:txBody>
      </p:sp>
    </p:spTree>
    <p:extLst>
      <p:ext uri="{BB962C8B-B14F-4D97-AF65-F5344CB8AC3E}">
        <p14:creationId xmlns:p14="http://schemas.microsoft.com/office/powerpoint/2010/main" val="152610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AB812A-0966-FE4C-BF54-6DDBF7ABE713}" type="datetime1">
              <a:rPr lang="en-US" smtClean="0"/>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36CB8-968D-4335-88AF-8D496628264E}" type="slidenum">
              <a:rPr lang="en-US" smtClean="0"/>
              <a:t>‹#›</a:t>
            </a:fld>
            <a:endParaRPr lang="en-US"/>
          </a:p>
        </p:txBody>
      </p:sp>
    </p:spTree>
    <p:extLst>
      <p:ext uri="{BB962C8B-B14F-4D97-AF65-F5344CB8AC3E}">
        <p14:creationId xmlns:p14="http://schemas.microsoft.com/office/powerpoint/2010/main" val="3393433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3494BB-2894-B147-B622-B74C1084D3E9}" type="datetime1">
              <a:rPr lang="en-US" smtClean="0"/>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36CB8-968D-4335-88AF-8D496628264E}" type="slidenum">
              <a:rPr lang="en-US" smtClean="0"/>
              <a:t>‹#›</a:t>
            </a:fld>
            <a:endParaRPr lang="en-US"/>
          </a:p>
        </p:txBody>
      </p:sp>
    </p:spTree>
    <p:extLst>
      <p:ext uri="{BB962C8B-B14F-4D97-AF65-F5344CB8AC3E}">
        <p14:creationId xmlns:p14="http://schemas.microsoft.com/office/powerpoint/2010/main" val="2198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CD4B69-0208-1C4E-BAF0-46CAB1DA6F11}" type="datetime1">
              <a:rPr lang="en-US" smtClean="0"/>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36CB8-968D-4335-88AF-8D496628264E}" type="slidenum">
              <a:rPr lang="en-US" smtClean="0"/>
              <a:t>‹#›</a:t>
            </a:fld>
            <a:endParaRPr lang="en-US"/>
          </a:p>
        </p:txBody>
      </p:sp>
    </p:spTree>
    <p:extLst>
      <p:ext uri="{BB962C8B-B14F-4D97-AF65-F5344CB8AC3E}">
        <p14:creationId xmlns:p14="http://schemas.microsoft.com/office/powerpoint/2010/main" val="823735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0ADA7F-B67B-C743-B229-226813395131}" type="datetime1">
              <a:rPr lang="en-US" smtClean="0"/>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36CB8-968D-4335-88AF-8D496628264E}" type="slidenum">
              <a:rPr lang="en-US" smtClean="0"/>
              <a:t>‹#›</a:t>
            </a:fld>
            <a:endParaRPr lang="en-US"/>
          </a:p>
        </p:txBody>
      </p:sp>
    </p:spTree>
    <p:extLst>
      <p:ext uri="{BB962C8B-B14F-4D97-AF65-F5344CB8AC3E}">
        <p14:creationId xmlns:p14="http://schemas.microsoft.com/office/powerpoint/2010/main" val="213343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751289-7D6E-0E4C-9AE7-67F9B7A3D3B9}" type="datetime1">
              <a:rPr lang="en-US" smtClean="0"/>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36CB8-968D-4335-88AF-8D496628264E}" type="slidenum">
              <a:rPr lang="en-US" smtClean="0"/>
              <a:t>‹#›</a:t>
            </a:fld>
            <a:endParaRPr lang="en-US"/>
          </a:p>
        </p:txBody>
      </p:sp>
    </p:spTree>
    <p:extLst>
      <p:ext uri="{BB962C8B-B14F-4D97-AF65-F5344CB8AC3E}">
        <p14:creationId xmlns:p14="http://schemas.microsoft.com/office/powerpoint/2010/main" val="3429945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AC06BE-E0BB-FC4C-AE55-97C67CC91671}" type="datetime1">
              <a:rPr lang="en-US" smtClean="0"/>
              <a:t>8/21/23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36CB8-968D-4335-88AF-8D496628264E}" type="slidenum">
              <a:rPr lang="en-US" smtClean="0"/>
              <a:t>‹#›</a:t>
            </a:fld>
            <a:endParaRPr lang="en-US"/>
          </a:p>
        </p:txBody>
      </p:sp>
    </p:spTree>
    <p:extLst>
      <p:ext uri="{BB962C8B-B14F-4D97-AF65-F5344CB8AC3E}">
        <p14:creationId xmlns:p14="http://schemas.microsoft.com/office/powerpoint/2010/main" val="3970033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42F3C-6BF5-114F-AF70-1F4F2A65943E}" type="datetime1">
              <a:rPr lang="en-US" smtClean="0"/>
              <a:t>8/21/23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A36CB8-968D-4335-88AF-8D496628264E}" type="slidenum">
              <a:rPr lang="en-US" smtClean="0"/>
              <a:t>‹#›</a:t>
            </a:fld>
            <a:endParaRPr lang="en-US"/>
          </a:p>
        </p:txBody>
      </p:sp>
    </p:spTree>
    <p:extLst>
      <p:ext uri="{BB962C8B-B14F-4D97-AF65-F5344CB8AC3E}">
        <p14:creationId xmlns:p14="http://schemas.microsoft.com/office/powerpoint/2010/main" val="3547167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9780E3-0150-7745-8EE2-CCDEC731572A}" type="datetime1">
              <a:rPr lang="en-US" smtClean="0"/>
              <a:t>8/21/23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A36CB8-968D-4335-88AF-8D496628264E}" type="slidenum">
              <a:rPr lang="en-US" smtClean="0"/>
              <a:t>‹#›</a:t>
            </a:fld>
            <a:endParaRPr lang="en-US"/>
          </a:p>
        </p:txBody>
      </p:sp>
    </p:spTree>
    <p:extLst>
      <p:ext uri="{BB962C8B-B14F-4D97-AF65-F5344CB8AC3E}">
        <p14:creationId xmlns:p14="http://schemas.microsoft.com/office/powerpoint/2010/main" val="172025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B5ECB-4A87-F644-BAB9-90AD53F64664}" type="datetime1">
              <a:rPr lang="en-US" smtClean="0"/>
              <a:t>8/21/23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A36CB8-968D-4335-88AF-8D496628264E}" type="slidenum">
              <a:rPr lang="en-US" smtClean="0"/>
              <a:t>‹#›</a:t>
            </a:fld>
            <a:endParaRPr lang="en-US"/>
          </a:p>
        </p:txBody>
      </p:sp>
    </p:spTree>
    <p:extLst>
      <p:ext uri="{BB962C8B-B14F-4D97-AF65-F5344CB8AC3E}">
        <p14:creationId xmlns:p14="http://schemas.microsoft.com/office/powerpoint/2010/main" val="687731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426C3C-317F-4E43-9345-2D587D8D8BA8}" type="datetime1">
              <a:rPr lang="en-US" smtClean="0"/>
              <a:t>8/21/23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36CB8-968D-4335-88AF-8D496628264E}" type="slidenum">
              <a:rPr lang="en-US" smtClean="0"/>
              <a:t>‹#›</a:t>
            </a:fld>
            <a:endParaRPr lang="en-US"/>
          </a:p>
        </p:txBody>
      </p:sp>
    </p:spTree>
    <p:extLst>
      <p:ext uri="{BB962C8B-B14F-4D97-AF65-F5344CB8AC3E}">
        <p14:creationId xmlns:p14="http://schemas.microsoft.com/office/powerpoint/2010/main" val="167315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7D214-AC7A-9641-8E54-2E1363D71CFF}" type="datetime1">
              <a:rPr lang="en-US" smtClean="0"/>
              <a:t>8/21/23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36CB8-968D-4335-88AF-8D496628264E}" type="slidenum">
              <a:rPr lang="en-US" smtClean="0"/>
              <a:t>‹#›</a:t>
            </a:fld>
            <a:endParaRPr lang="en-US"/>
          </a:p>
        </p:txBody>
      </p:sp>
    </p:spTree>
    <p:extLst>
      <p:ext uri="{BB962C8B-B14F-4D97-AF65-F5344CB8AC3E}">
        <p14:creationId xmlns:p14="http://schemas.microsoft.com/office/powerpoint/2010/main" val="848187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DB81B4-0681-FF4C-8AD9-3EB82CE99E9C}" type="datetime1">
              <a:rPr lang="en-US" smtClean="0"/>
              <a:t>8/21/23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36CB8-968D-4335-88AF-8D496628264E}" type="slidenum">
              <a:rPr lang="en-US" smtClean="0"/>
              <a:t>‹#›</a:t>
            </a:fld>
            <a:endParaRPr lang="en-US"/>
          </a:p>
        </p:txBody>
      </p:sp>
    </p:spTree>
    <p:extLst>
      <p:ext uri="{BB962C8B-B14F-4D97-AF65-F5344CB8AC3E}">
        <p14:creationId xmlns:p14="http://schemas.microsoft.com/office/powerpoint/2010/main" val="1787042956"/>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0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spark.apache.org/docs/2.0.0/api/python/pyspark.mllib.html" TargetMode="External"/><Relationship Id="rId3" Type="http://schemas.openxmlformats.org/officeDocument/2006/relationships/image" Target="../media/image16.png"/><Relationship Id="rId7" Type="http://schemas.openxmlformats.org/officeDocument/2006/relationships/hyperlink" Target="https://spark.apache.org/docs/latest/api/python/pyspark.ml.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spark.apache.org/docs/2.2.0/api/python/pyspark.streaming.html" TargetMode="External"/><Relationship Id="rId5" Type="http://schemas.openxmlformats.org/officeDocument/2006/relationships/hyperlink" Target="https://spark.apache.org/docs/3.1.1/api/python/reference/api/pyspark.sql.DataFrame.html" TargetMode="External"/><Relationship Id="rId10" Type="http://schemas.openxmlformats.org/officeDocument/2006/relationships/hyperlink" Target="https://spark.apache.org/docs/latest/api/python/reference/api/pyspark.resource.TaskResourceRequest.html" TargetMode="External"/><Relationship Id="rId4" Type="http://schemas.openxmlformats.org/officeDocument/2006/relationships/hyperlink" Target="https://spark.apache.org/docs/latest/api/python/reference/api/pyspark.RDD.html" TargetMode="External"/><Relationship Id="rId9" Type="http://schemas.openxmlformats.org/officeDocument/2006/relationships/hyperlink" Target="https://graphframes.github.io/graphframes/docs/_site/index.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aws.amazon.com/kinesis/" TargetMode="External"/><Relationship Id="rId3" Type="http://schemas.openxmlformats.org/officeDocument/2006/relationships/image" Target="../media/image22.png"/><Relationship Id="rId7" Type="http://schemas.openxmlformats.org/officeDocument/2006/relationships/hyperlink" Target="https://developer.twitter.com/en/docs/tutorials/consuming-streaming-dat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en.wikipedia.org/wiki/Apache_Flume" TargetMode="External"/><Relationship Id="rId5" Type="http://schemas.openxmlformats.org/officeDocument/2006/relationships/hyperlink" Target="https://kafka.apache.org/" TargetMode="External"/><Relationship Id="rId4" Type="http://schemas.openxmlformats.org/officeDocument/2006/relationships/hyperlink" Target="https://aws.amazon.com/s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spark-packages.org/package/graphframes/graphfram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1174" y="955303"/>
            <a:ext cx="11299370" cy="2832925"/>
          </a:xfrm>
        </p:spPr>
        <p:txBody>
          <a:bodyPr>
            <a:normAutofit fontScale="90000"/>
          </a:bodyPr>
          <a:lstStyle/>
          <a:p>
            <a:r>
              <a:rPr lang="en-US" b="1" dirty="0">
                <a:solidFill>
                  <a:srgbClr val="00B050"/>
                </a:solidFill>
                <a:latin typeface="Times New Roman" panose="02020603050405020304" pitchFamily="18" charset="0"/>
                <a:cs typeface="Times New Roman" panose="02020603050405020304" pitchFamily="18" charset="0"/>
              </a:rPr>
              <a:t>Big Data 3</a:t>
            </a:r>
            <a:br>
              <a:rPr lang="en-US" b="1" dirty="0">
                <a:solidFill>
                  <a:srgbClr val="00B050"/>
                </a:solidFill>
                <a:latin typeface="Times New Roman" panose="02020603050405020304" pitchFamily="18" charset="0"/>
                <a:cs typeface="Times New Roman" panose="02020603050405020304" pitchFamily="18" charset="0"/>
              </a:rPr>
            </a:br>
            <a:r>
              <a:rPr lang="en-US" sz="3600" b="1" i="1" dirty="0">
                <a:solidFill>
                  <a:srgbClr val="00B0F0"/>
                </a:solidFill>
                <a:latin typeface="Times New Roman" panose="02020603050405020304" pitchFamily="18" charset="0"/>
                <a:cs typeface="Times New Roman" panose="02020603050405020304" pitchFamily="18" charset="0"/>
              </a:rPr>
              <a:t>(Zero To Mastery: ML Models Using </a:t>
            </a:r>
            <a:r>
              <a:rPr lang="en-US" sz="3600" b="1" i="1" dirty="0" err="1">
                <a:solidFill>
                  <a:srgbClr val="00B0F0"/>
                </a:solidFill>
                <a:latin typeface="Times New Roman" panose="02020603050405020304" pitchFamily="18" charset="0"/>
                <a:cs typeface="Times New Roman" panose="02020603050405020304" pitchFamily="18" charset="0"/>
              </a:rPr>
              <a:t>PySpark</a:t>
            </a:r>
            <a:r>
              <a:rPr lang="en-US" sz="3600" b="1" i="1" dirty="0">
                <a:solidFill>
                  <a:srgbClr val="00B0F0"/>
                </a:solidFill>
                <a:latin typeface="Times New Roman" panose="02020603050405020304" pitchFamily="18" charset="0"/>
                <a:cs typeface="Times New Roman" panose="02020603050405020304" pitchFamily="18" charset="0"/>
              </a:rPr>
              <a:t> in Cloud Platform) </a:t>
            </a:r>
            <a:br>
              <a:rPr lang="en-US" sz="3600" b="1" i="1" dirty="0">
                <a:solidFill>
                  <a:srgbClr val="00B0F0"/>
                </a:solidFill>
                <a:latin typeface="Times New Roman" panose="02020603050405020304" pitchFamily="18" charset="0"/>
                <a:cs typeface="Times New Roman" panose="02020603050405020304" pitchFamily="18" charset="0"/>
              </a:rPr>
            </a:br>
            <a:br>
              <a:rPr lang="en-US" b="1" dirty="0">
                <a:solidFill>
                  <a:srgbClr val="00B050"/>
                </a:solidFill>
                <a:latin typeface="Times New Roman" panose="02020603050405020304" pitchFamily="18" charset="0"/>
                <a:cs typeface="Times New Roman" panose="02020603050405020304" pitchFamily="18" charset="0"/>
              </a:rPr>
            </a:br>
            <a:endParaRPr lang="en-US" sz="4000" dirty="0">
              <a:solidFill>
                <a:srgbClr val="00B0F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0" y="6488668"/>
            <a:ext cx="1082348" cy="369332"/>
          </a:xfrm>
          <a:prstGeom prst="rect">
            <a:avLst/>
          </a:prstGeom>
          <a:solidFill>
            <a:schemeClr val="accent5">
              <a:lumMod val="20000"/>
              <a:lumOff val="80000"/>
            </a:schemeClr>
          </a:solidFill>
        </p:spPr>
        <p:txBody>
          <a:bodyPr wrap="none" rtlCol="0">
            <a:spAutoFit/>
          </a:bodyPr>
          <a:lstStyle>
            <a:defPPr>
              <a:defRPr lang="en-US"/>
            </a:defPPr>
            <a:lvl1pPr>
              <a:defRPr>
                <a:latin typeface="Edwardian Script ITC" panose="030303020407070D0804" pitchFamily="66" charset="0"/>
              </a:defRPr>
            </a:lvl1pPr>
          </a:lstStyle>
          <a:p>
            <a:r>
              <a:rPr lang="en-US" dirty="0"/>
              <a:t>Year 2023</a:t>
            </a:r>
          </a:p>
        </p:txBody>
      </p:sp>
      <p:sp>
        <p:nvSpPr>
          <p:cNvPr id="6" name="TextBox 5"/>
          <p:cNvSpPr txBox="1"/>
          <p:nvPr/>
        </p:nvSpPr>
        <p:spPr>
          <a:xfrm>
            <a:off x="8847364" y="5913974"/>
            <a:ext cx="3214341" cy="830997"/>
          </a:xfrm>
          <a:prstGeom prst="rect">
            <a:avLst/>
          </a:prstGeom>
          <a:noFill/>
        </p:spPr>
        <p:txBody>
          <a:bodyPr wrap="none" rtlCol="0">
            <a:spAutoFit/>
          </a:bodyPr>
          <a:lstStyle/>
          <a:p>
            <a:r>
              <a:rPr lang="en-US" sz="2400" b="1" dirty="0">
                <a:solidFill>
                  <a:schemeClr val="accent4">
                    <a:lumMod val="75000"/>
                  </a:schemeClr>
                </a:solidFill>
                <a:latin typeface="Bahnschrift Light SemiCondensed" panose="020B0502040204020203" pitchFamily="34" charset="0"/>
              </a:rPr>
              <a:t>Vinh </a:t>
            </a:r>
            <a:r>
              <a:rPr lang="en-US" sz="2400" b="1" dirty="0" err="1">
                <a:solidFill>
                  <a:schemeClr val="accent4">
                    <a:lumMod val="75000"/>
                  </a:schemeClr>
                </a:solidFill>
                <a:latin typeface="Bahnschrift Light SemiCondensed" panose="020B0502040204020203" pitchFamily="34" charset="0"/>
              </a:rPr>
              <a:t>Dinh</a:t>
            </a:r>
            <a:r>
              <a:rPr lang="en-US" sz="2400" b="1" dirty="0">
                <a:solidFill>
                  <a:schemeClr val="accent4">
                    <a:lumMod val="75000"/>
                  </a:schemeClr>
                </a:solidFill>
                <a:latin typeface="Bahnschrift Light SemiCondensed" panose="020B0502040204020203" pitchFamily="34" charset="0"/>
              </a:rPr>
              <a:t> Nguyen</a:t>
            </a:r>
          </a:p>
          <a:p>
            <a:r>
              <a:rPr lang="en-US" sz="2400" b="1" dirty="0">
                <a:solidFill>
                  <a:schemeClr val="accent4">
                    <a:lumMod val="75000"/>
                  </a:schemeClr>
                </a:solidFill>
                <a:latin typeface="Bahnschrift Light SemiCondensed" panose="020B0502040204020203" pitchFamily="34" charset="0"/>
              </a:rPr>
              <a:t>PhD in Computer Science</a:t>
            </a:r>
          </a:p>
        </p:txBody>
      </p:sp>
      <p:sp>
        <p:nvSpPr>
          <p:cNvPr id="7" name="Rectangle 6"/>
          <p:cNvSpPr/>
          <p:nvPr/>
        </p:nvSpPr>
        <p:spPr>
          <a:xfrm>
            <a:off x="744288" y="209401"/>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7174" name="Picture 6" descr="Introduction to Spark with Python and Jupyter on Google Dataproc | by Gabor  Galazzo | Medium">
            <a:extLst>
              <a:ext uri="{FF2B5EF4-FFF2-40B4-BE49-F238E27FC236}">
                <a16:creationId xmlns:a16="http://schemas.microsoft.com/office/drawing/2014/main" id="{E78DFDD0-716B-7B68-76B5-CC445AAD9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65" y="3215455"/>
            <a:ext cx="4853975" cy="186953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aving and Retrieving ML Models Using PySpark in Cloud Platform - Malware  News - Malware Analysis, News and Indicators">
            <a:extLst>
              <a:ext uri="{FF2B5EF4-FFF2-40B4-BE49-F238E27FC236}">
                <a16:creationId xmlns:a16="http://schemas.microsoft.com/office/drawing/2014/main" id="{5F92BD36-3B3D-7F85-FDFD-C0DE9D086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312" y="3303059"/>
            <a:ext cx="5954486" cy="237869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EAD4A18-887D-48B1-86CB-7034855D0D8C}"/>
              </a:ext>
            </a:extLst>
          </p:cNvPr>
          <p:cNvSpPr>
            <a:spLocks noGrp="1"/>
          </p:cNvSpPr>
          <p:nvPr>
            <p:ph type="sldNum" sz="quarter" idx="12"/>
          </p:nvPr>
        </p:nvSpPr>
        <p:spPr/>
        <p:txBody>
          <a:bodyPr/>
          <a:lstStyle/>
          <a:p>
            <a:fld id="{F3A36CB8-968D-4335-88AF-8D496628264E}" type="slidenum">
              <a:rPr lang="en-US" smtClean="0"/>
              <a:t>1</a:t>
            </a:fld>
            <a:endParaRPr lang="en-US"/>
          </a:p>
        </p:txBody>
      </p:sp>
    </p:spTree>
    <p:extLst>
      <p:ext uri="{BB962C8B-B14F-4D97-AF65-F5344CB8AC3E}">
        <p14:creationId xmlns:p14="http://schemas.microsoft.com/office/powerpoint/2010/main" val="1892121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1A82-962E-57AB-4998-2238D3BF76F0}"/>
              </a:ext>
            </a:extLst>
          </p:cNvPr>
          <p:cNvSpPr>
            <a:spLocks noGrp="1"/>
          </p:cNvSpPr>
          <p:nvPr>
            <p:ph type="title"/>
          </p:nvPr>
        </p:nvSpPr>
        <p:spPr/>
        <p:txBody>
          <a:bodyPr/>
          <a:lstStyle/>
          <a:p>
            <a:endParaRPr lang="en-VN" dirty="0"/>
          </a:p>
        </p:txBody>
      </p:sp>
      <p:sp>
        <p:nvSpPr>
          <p:cNvPr id="3" name="Content Placeholder 2">
            <a:extLst>
              <a:ext uri="{FF2B5EF4-FFF2-40B4-BE49-F238E27FC236}">
                <a16:creationId xmlns:a16="http://schemas.microsoft.com/office/drawing/2014/main" id="{222706F2-DA99-5D5A-0402-CDEB37F9EF92}"/>
              </a:ext>
            </a:extLst>
          </p:cNvPr>
          <p:cNvSpPr>
            <a:spLocks noGrp="1"/>
          </p:cNvSpPr>
          <p:nvPr>
            <p:ph idx="1"/>
          </p:nvPr>
        </p:nvSpPr>
        <p:spPr/>
        <p:txBody>
          <a:bodyPr/>
          <a:lstStyle/>
          <a:p>
            <a:endParaRPr lang="en-VN"/>
          </a:p>
        </p:txBody>
      </p:sp>
      <p:pic>
        <p:nvPicPr>
          <p:cNvPr id="2050" name="Picture 2" descr="Spark YARN resource allocation in client mode">
            <a:extLst>
              <a:ext uri="{FF2B5EF4-FFF2-40B4-BE49-F238E27FC236}">
                <a16:creationId xmlns:a16="http://schemas.microsoft.com/office/drawing/2014/main" id="{555ABCF1-9764-FD7D-D428-0B6C21167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044" y="1470779"/>
            <a:ext cx="8991600" cy="444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6C3C80-D3E7-5E23-F936-36CCD5624823}"/>
              </a:ext>
            </a:extLst>
          </p:cNvPr>
          <p:cNvSpPr txBox="1"/>
          <p:nvPr/>
        </p:nvSpPr>
        <p:spPr>
          <a:xfrm>
            <a:off x="1638299" y="244138"/>
            <a:ext cx="8991600" cy="769441"/>
          </a:xfrm>
          <a:prstGeom prst="rect">
            <a:avLst/>
          </a:prstGeom>
          <a:noFill/>
        </p:spPr>
        <p:txBody>
          <a:bodyPr wrap="square">
            <a:spAutoFit/>
          </a:bodyPr>
          <a:lstStyle/>
          <a:p>
            <a:pPr algn="ctr"/>
            <a:r>
              <a:rPr lang="en-US" sz="4400" b="1" i="0" dirty="0">
                <a:solidFill>
                  <a:srgbClr val="00B050"/>
                </a:solidFill>
                <a:effectLst/>
                <a:latin typeface="Times New Roman" panose="02020603050405020304" pitchFamily="18" charset="0"/>
                <a:cs typeface="Times New Roman" panose="02020603050405020304" pitchFamily="18" charset="0"/>
              </a:rPr>
              <a:t>Spark on YARN: Client Mode</a:t>
            </a:r>
          </a:p>
        </p:txBody>
      </p:sp>
      <p:sp>
        <p:nvSpPr>
          <p:cNvPr id="5" name="Rectangle 4">
            <a:extLst>
              <a:ext uri="{FF2B5EF4-FFF2-40B4-BE49-F238E27FC236}">
                <a16:creationId xmlns:a16="http://schemas.microsoft.com/office/drawing/2014/main" id="{5D8DFCE4-1CEC-DB0A-4CB4-3E7467B3D704}"/>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EF14311-8563-07C9-7E7F-81BEF3B66D7D}"/>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7" name="Slide Number Placeholder 6">
            <a:extLst>
              <a:ext uri="{FF2B5EF4-FFF2-40B4-BE49-F238E27FC236}">
                <a16:creationId xmlns:a16="http://schemas.microsoft.com/office/drawing/2014/main" id="{92E89E97-402C-38E0-6F62-C805054D632C}"/>
              </a:ext>
            </a:extLst>
          </p:cNvPr>
          <p:cNvSpPr>
            <a:spLocks noGrp="1"/>
          </p:cNvSpPr>
          <p:nvPr>
            <p:ph type="sldNum" sz="quarter" idx="12"/>
          </p:nvPr>
        </p:nvSpPr>
        <p:spPr/>
        <p:txBody>
          <a:bodyPr/>
          <a:lstStyle/>
          <a:p>
            <a:fld id="{F3A36CB8-968D-4335-88AF-8D496628264E}" type="slidenum">
              <a:rPr lang="en-US" smtClean="0"/>
              <a:t>10</a:t>
            </a:fld>
            <a:endParaRPr lang="en-US"/>
          </a:p>
        </p:txBody>
      </p:sp>
    </p:spTree>
    <p:extLst>
      <p:ext uri="{BB962C8B-B14F-4D97-AF65-F5344CB8AC3E}">
        <p14:creationId xmlns:p14="http://schemas.microsoft.com/office/powerpoint/2010/main" val="33102210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D5BB-129D-755A-295E-43ECB6A11C29}"/>
              </a:ext>
            </a:extLst>
          </p:cNvPr>
          <p:cNvSpPr>
            <a:spLocks noGrp="1"/>
          </p:cNvSpPr>
          <p:nvPr>
            <p:ph type="title"/>
          </p:nvPr>
        </p:nvSpPr>
        <p:spPr/>
        <p:txBody>
          <a:bodyPr/>
          <a:lstStyle/>
          <a:p>
            <a:endParaRPr lang="en-VN"/>
          </a:p>
        </p:txBody>
      </p:sp>
      <p:sp>
        <p:nvSpPr>
          <p:cNvPr id="4" name="Slide Number Placeholder 3">
            <a:extLst>
              <a:ext uri="{FF2B5EF4-FFF2-40B4-BE49-F238E27FC236}">
                <a16:creationId xmlns:a16="http://schemas.microsoft.com/office/drawing/2014/main" id="{E0B92A0A-6BA1-0190-0A45-97ADA26C378E}"/>
              </a:ext>
            </a:extLst>
          </p:cNvPr>
          <p:cNvSpPr>
            <a:spLocks noGrp="1"/>
          </p:cNvSpPr>
          <p:nvPr>
            <p:ph type="sldNum" sz="quarter" idx="12"/>
          </p:nvPr>
        </p:nvSpPr>
        <p:spPr/>
        <p:txBody>
          <a:bodyPr/>
          <a:lstStyle/>
          <a:p>
            <a:fld id="{F3A36CB8-968D-4335-88AF-8D496628264E}" type="slidenum">
              <a:rPr lang="en-US" smtClean="0"/>
              <a:t>100</a:t>
            </a:fld>
            <a:endParaRPr lang="en-US"/>
          </a:p>
        </p:txBody>
      </p:sp>
      <p:sp>
        <p:nvSpPr>
          <p:cNvPr id="7" name="TextBox 6">
            <a:extLst>
              <a:ext uri="{FF2B5EF4-FFF2-40B4-BE49-F238E27FC236}">
                <a16:creationId xmlns:a16="http://schemas.microsoft.com/office/drawing/2014/main" id="{B15AB90D-D1AD-FCC2-6448-841F05E76E70}"/>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8" name="Rectangle 7">
            <a:extLst>
              <a:ext uri="{FF2B5EF4-FFF2-40B4-BE49-F238E27FC236}">
                <a16:creationId xmlns:a16="http://schemas.microsoft.com/office/drawing/2014/main" id="{0A9AA640-51BB-3F64-A1B3-15B50B7920C1}"/>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EE567F5-844D-8CC8-D09B-BD453E912100}"/>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5" name="Picture 4">
            <a:extLst>
              <a:ext uri="{FF2B5EF4-FFF2-40B4-BE49-F238E27FC236}">
                <a16:creationId xmlns:a16="http://schemas.microsoft.com/office/drawing/2014/main" id="{355311D5-0B5B-B73A-5552-702E08527543}"/>
              </a:ext>
            </a:extLst>
          </p:cNvPr>
          <p:cNvPicPr>
            <a:picLocks noChangeAspect="1"/>
          </p:cNvPicPr>
          <p:nvPr/>
        </p:nvPicPr>
        <p:blipFill>
          <a:blip r:embed="rId3"/>
          <a:stretch>
            <a:fillRect/>
          </a:stretch>
        </p:blipFill>
        <p:spPr>
          <a:xfrm>
            <a:off x="1067269" y="1034509"/>
            <a:ext cx="9810750" cy="5638889"/>
          </a:xfrm>
          <a:prstGeom prst="rect">
            <a:avLst/>
          </a:prstGeom>
          <a:ln>
            <a:solidFill>
              <a:schemeClr val="tx1"/>
            </a:solidFill>
          </a:ln>
        </p:spPr>
      </p:pic>
    </p:spTree>
    <p:extLst>
      <p:ext uri="{BB962C8B-B14F-4D97-AF65-F5344CB8AC3E}">
        <p14:creationId xmlns:p14="http://schemas.microsoft.com/office/powerpoint/2010/main" val="24768690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D5BB-129D-755A-295E-43ECB6A11C29}"/>
              </a:ext>
            </a:extLst>
          </p:cNvPr>
          <p:cNvSpPr>
            <a:spLocks noGrp="1"/>
          </p:cNvSpPr>
          <p:nvPr>
            <p:ph type="title"/>
          </p:nvPr>
        </p:nvSpPr>
        <p:spPr/>
        <p:txBody>
          <a:bodyPr/>
          <a:lstStyle/>
          <a:p>
            <a:endParaRPr lang="en-VN"/>
          </a:p>
        </p:txBody>
      </p:sp>
      <p:sp>
        <p:nvSpPr>
          <p:cNvPr id="4" name="Slide Number Placeholder 3">
            <a:extLst>
              <a:ext uri="{FF2B5EF4-FFF2-40B4-BE49-F238E27FC236}">
                <a16:creationId xmlns:a16="http://schemas.microsoft.com/office/drawing/2014/main" id="{E0B92A0A-6BA1-0190-0A45-97ADA26C378E}"/>
              </a:ext>
            </a:extLst>
          </p:cNvPr>
          <p:cNvSpPr>
            <a:spLocks noGrp="1"/>
          </p:cNvSpPr>
          <p:nvPr>
            <p:ph type="sldNum" sz="quarter" idx="12"/>
          </p:nvPr>
        </p:nvSpPr>
        <p:spPr/>
        <p:txBody>
          <a:bodyPr/>
          <a:lstStyle/>
          <a:p>
            <a:fld id="{F3A36CB8-968D-4335-88AF-8D496628264E}" type="slidenum">
              <a:rPr lang="en-US" smtClean="0"/>
              <a:t>101</a:t>
            </a:fld>
            <a:endParaRPr lang="en-US"/>
          </a:p>
        </p:txBody>
      </p:sp>
      <p:sp>
        <p:nvSpPr>
          <p:cNvPr id="7" name="TextBox 6">
            <a:extLst>
              <a:ext uri="{FF2B5EF4-FFF2-40B4-BE49-F238E27FC236}">
                <a16:creationId xmlns:a16="http://schemas.microsoft.com/office/drawing/2014/main" id="{B15AB90D-D1AD-FCC2-6448-841F05E76E70}"/>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8" name="Rectangle 7">
            <a:extLst>
              <a:ext uri="{FF2B5EF4-FFF2-40B4-BE49-F238E27FC236}">
                <a16:creationId xmlns:a16="http://schemas.microsoft.com/office/drawing/2014/main" id="{0A9AA640-51BB-3F64-A1B3-15B50B7920C1}"/>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EE567F5-844D-8CC8-D09B-BD453E912100}"/>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3" name="Picture 2">
            <a:extLst>
              <a:ext uri="{FF2B5EF4-FFF2-40B4-BE49-F238E27FC236}">
                <a16:creationId xmlns:a16="http://schemas.microsoft.com/office/drawing/2014/main" id="{784F6C29-6188-303F-E36E-EDC66B4C5E18}"/>
              </a:ext>
            </a:extLst>
          </p:cNvPr>
          <p:cNvPicPr>
            <a:picLocks noChangeAspect="1"/>
          </p:cNvPicPr>
          <p:nvPr/>
        </p:nvPicPr>
        <p:blipFill>
          <a:blip r:embed="rId3"/>
          <a:stretch>
            <a:fillRect/>
          </a:stretch>
        </p:blipFill>
        <p:spPr>
          <a:xfrm>
            <a:off x="171450" y="3429000"/>
            <a:ext cx="4403299" cy="812976"/>
          </a:xfrm>
          <a:prstGeom prst="rect">
            <a:avLst/>
          </a:prstGeom>
          <a:ln>
            <a:solidFill>
              <a:schemeClr val="tx1"/>
            </a:solidFill>
          </a:ln>
        </p:spPr>
      </p:pic>
      <p:sp>
        <p:nvSpPr>
          <p:cNvPr id="6" name="Rectangle 5">
            <a:extLst>
              <a:ext uri="{FF2B5EF4-FFF2-40B4-BE49-F238E27FC236}">
                <a16:creationId xmlns:a16="http://schemas.microsoft.com/office/drawing/2014/main" id="{A6B262B0-2BC5-FBFC-EA8E-34251CFDF4E6}"/>
              </a:ext>
            </a:extLst>
          </p:cNvPr>
          <p:cNvSpPr/>
          <p:nvPr/>
        </p:nvSpPr>
        <p:spPr>
          <a:xfrm>
            <a:off x="4051412" y="3676965"/>
            <a:ext cx="539638" cy="3327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1" name="Picture 10">
            <a:extLst>
              <a:ext uri="{FF2B5EF4-FFF2-40B4-BE49-F238E27FC236}">
                <a16:creationId xmlns:a16="http://schemas.microsoft.com/office/drawing/2014/main" id="{CFFE3E93-45E6-B122-3EF5-41FE8644EA98}"/>
              </a:ext>
            </a:extLst>
          </p:cNvPr>
          <p:cNvPicPr>
            <a:picLocks noChangeAspect="1"/>
          </p:cNvPicPr>
          <p:nvPr/>
        </p:nvPicPr>
        <p:blipFill>
          <a:blip r:embed="rId4"/>
          <a:stretch>
            <a:fillRect/>
          </a:stretch>
        </p:blipFill>
        <p:spPr>
          <a:xfrm>
            <a:off x="4850717" y="1375359"/>
            <a:ext cx="7121951" cy="5117516"/>
          </a:xfrm>
          <a:prstGeom prst="rect">
            <a:avLst/>
          </a:prstGeom>
          <a:ln>
            <a:solidFill>
              <a:srgbClr val="FF0000"/>
            </a:solidFill>
          </a:ln>
        </p:spPr>
      </p:pic>
    </p:spTree>
    <p:extLst>
      <p:ext uri="{BB962C8B-B14F-4D97-AF65-F5344CB8AC3E}">
        <p14:creationId xmlns:p14="http://schemas.microsoft.com/office/powerpoint/2010/main" val="39249634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D5BB-129D-755A-295E-43ECB6A11C29}"/>
              </a:ext>
            </a:extLst>
          </p:cNvPr>
          <p:cNvSpPr>
            <a:spLocks noGrp="1"/>
          </p:cNvSpPr>
          <p:nvPr>
            <p:ph type="title"/>
          </p:nvPr>
        </p:nvSpPr>
        <p:spPr/>
        <p:txBody>
          <a:bodyPr/>
          <a:lstStyle/>
          <a:p>
            <a:endParaRPr lang="en-VN"/>
          </a:p>
        </p:txBody>
      </p:sp>
      <p:sp>
        <p:nvSpPr>
          <p:cNvPr id="4" name="Slide Number Placeholder 3">
            <a:extLst>
              <a:ext uri="{FF2B5EF4-FFF2-40B4-BE49-F238E27FC236}">
                <a16:creationId xmlns:a16="http://schemas.microsoft.com/office/drawing/2014/main" id="{E0B92A0A-6BA1-0190-0A45-97ADA26C378E}"/>
              </a:ext>
            </a:extLst>
          </p:cNvPr>
          <p:cNvSpPr>
            <a:spLocks noGrp="1"/>
          </p:cNvSpPr>
          <p:nvPr>
            <p:ph type="sldNum" sz="quarter" idx="12"/>
          </p:nvPr>
        </p:nvSpPr>
        <p:spPr/>
        <p:txBody>
          <a:bodyPr/>
          <a:lstStyle/>
          <a:p>
            <a:fld id="{F3A36CB8-968D-4335-88AF-8D496628264E}" type="slidenum">
              <a:rPr lang="en-US" smtClean="0"/>
              <a:t>102</a:t>
            </a:fld>
            <a:endParaRPr lang="en-US"/>
          </a:p>
        </p:txBody>
      </p:sp>
      <p:sp>
        <p:nvSpPr>
          <p:cNvPr id="7" name="TextBox 6">
            <a:extLst>
              <a:ext uri="{FF2B5EF4-FFF2-40B4-BE49-F238E27FC236}">
                <a16:creationId xmlns:a16="http://schemas.microsoft.com/office/drawing/2014/main" id="{B15AB90D-D1AD-FCC2-6448-841F05E76E70}"/>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8" name="Rectangle 7">
            <a:extLst>
              <a:ext uri="{FF2B5EF4-FFF2-40B4-BE49-F238E27FC236}">
                <a16:creationId xmlns:a16="http://schemas.microsoft.com/office/drawing/2014/main" id="{0A9AA640-51BB-3F64-A1B3-15B50B7920C1}"/>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EE567F5-844D-8CC8-D09B-BD453E912100}"/>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3" name="Picture 2">
            <a:extLst>
              <a:ext uri="{FF2B5EF4-FFF2-40B4-BE49-F238E27FC236}">
                <a16:creationId xmlns:a16="http://schemas.microsoft.com/office/drawing/2014/main" id="{784F6C29-6188-303F-E36E-EDC66B4C5E18}"/>
              </a:ext>
            </a:extLst>
          </p:cNvPr>
          <p:cNvPicPr>
            <a:picLocks noChangeAspect="1"/>
          </p:cNvPicPr>
          <p:nvPr/>
        </p:nvPicPr>
        <p:blipFill>
          <a:blip r:embed="rId3"/>
          <a:stretch>
            <a:fillRect/>
          </a:stretch>
        </p:blipFill>
        <p:spPr>
          <a:xfrm>
            <a:off x="171450" y="3429000"/>
            <a:ext cx="4403299" cy="812976"/>
          </a:xfrm>
          <a:prstGeom prst="rect">
            <a:avLst/>
          </a:prstGeom>
          <a:ln>
            <a:solidFill>
              <a:schemeClr val="tx1"/>
            </a:solidFill>
          </a:ln>
        </p:spPr>
      </p:pic>
      <p:sp>
        <p:nvSpPr>
          <p:cNvPr id="6" name="Rectangle 5">
            <a:extLst>
              <a:ext uri="{FF2B5EF4-FFF2-40B4-BE49-F238E27FC236}">
                <a16:creationId xmlns:a16="http://schemas.microsoft.com/office/drawing/2014/main" id="{A6B262B0-2BC5-FBFC-EA8E-34251CFDF4E6}"/>
              </a:ext>
            </a:extLst>
          </p:cNvPr>
          <p:cNvSpPr/>
          <p:nvPr/>
        </p:nvSpPr>
        <p:spPr>
          <a:xfrm>
            <a:off x="4051412" y="3676965"/>
            <a:ext cx="539638" cy="3327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1" name="Picture 10">
            <a:extLst>
              <a:ext uri="{FF2B5EF4-FFF2-40B4-BE49-F238E27FC236}">
                <a16:creationId xmlns:a16="http://schemas.microsoft.com/office/drawing/2014/main" id="{CFFE3E93-45E6-B122-3EF5-41FE8644EA98}"/>
              </a:ext>
            </a:extLst>
          </p:cNvPr>
          <p:cNvPicPr>
            <a:picLocks noChangeAspect="1"/>
          </p:cNvPicPr>
          <p:nvPr/>
        </p:nvPicPr>
        <p:blipFill>
          <a:blip r:embed="rId4"/>
          <a:stretch>
            <a:fillRect/>
          </a:stretch>
        </p:blipFill>
        <p:spPr>
          <a:xfrm>
            <a:off x="4850717" y="1375359"/>
            <a:ext cx="7121951" cy="5117516"/>
          </a:xfrm>
          <a:prstGeom prst="rect">
            <a:avLst/>
          </a:prstGeom>
          <a:ln>
            <a:solidFill>
              <a:srgbClr val="FF0000"/>
            </a:solidFill>
          </a:ln>
        </p:spPr>
      </p:pic>
    </p:spTree>
    <p:extLst>
      <p:ext uri="{BB962C8B-B14F-4D97-AF65-F5344CB8AC3E}">
        <p14:creationId xmlns:p14="http://schemas.microsoft.com/office/powerpoint/2010/main" val="17863519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D5BB-129D-755A-295E-43ECB6A11C29}"/>
              </a:ext>
            </a:extLst>
          </p:cNvPr>
          <p:cNvSpPr>
            <a:spLocks noGrp="1"/>
          </p:cNvSpPr>
          <p:nvPr>
            <p:ph type="title"/>
          </p:nvPr>
        </p:nvSpPr>
        <p:spPr/>
        <p:txBody>
          <a:bodyPr/>
          <a:lstStyle/>
          <a:p>
            <a:endParaRPr lang="en-VN" dirty="0"/>
          </a:p>
        </p:txBody>
      </p:sp>
      <p:sp>
        <p:nvSpPr>
          <p:cNvPr id="4" name="Slide Number Placeholder 3">
            <a:extLst>
              <a:ext uri="{FF2B5EF4-FFF2-40B4-BE49-F238E27FC236}">
                <a16:creationId xmlns:a16="http://schemas.microsoft.com/office/drawing/2014/main" id="{E0B92A0A-6BA1-0190-0A45-97ADA26C378E}"/>
              </a:ext>
            </a:extLst>
          </p:cNvPr>
          <p:cNvSpPr>
            <a:spLocks noGrp="1"/>
          </p:cNvSpPr>
          <p:nvPr>
            <p:ph type="sldNum" sz="quarter" idx="12"/>
          </p:nvPr>
        </p:nvSpPr>
        <p:spPr/>
        <p:txBody>
          <a:bodyPr/>
          <a:lstStyle/>
          <a:p>
            <a:fld id="{F3A36CB8-968D-4335-88AF-8D496628264E}" type="slidenum">
              <a:rPr lang="en-US" smtClean="0"/>
              <a:t>103</a:t>
            </a:fld>
            <a:endParaRPr lang="en-US"/>
          </a:p>
        </p:txBody>
      </p:sp>
      <p:sp>
        <p:nvSpPr>
          <p:cNvPr id="7" name="TextBox 6">
            <a:extLst>
              <a:ext uri="{FF2B5EF4-FFF2-40B4-BE49-F238E27FC236}">
                <a16:creationId xmlns:a16="http://schemas.microsoft.com/office/drawing/2014/main" id="{B15AB90D-D1AD-FCC2-6448-841F05E76E70}"/>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8" name="Rectangle 7">
            <a:extLst>
              <a:ext uri="{FF2B5EF4-FFF2-40B4-BE49-F238E27FC236}">
                <a16:creationId xmlns:a16="http://schemas.microsoft.com/office/drawing/2014/main" id="{0A9AA640-51BB-3F64-A1B3-15B50B7920C1}"/>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EE567F5-844D-8CC8-D09B-BD453E912100}"/>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10" name="Picture 9">
            <a:extLst>
              <a:ext uri="{FF2B5EF4-FFF2-40B4-BE49-F238E27FC236}">
                <a16:creationId xmlns:a16="http://schemas.microsoft.com/office/drawing/2014/main" id="{0F492D2F-58AF-8163-CB99-40F6042DE521}"/>
              </a:ext>
            </a:extLst>
          </p:cNvPr>
          <p:cNvPicPr>
            <a:picLocks noChangeAspect="1"/>
          </p:cNvPicPr>
          <p:nvPr/>
        </p:nvPicPr>
        <p:blipFill>
          <a:blip r:embed="rId3"/>
          <a:stretch>
            <a:fillRect/>
          </a:stretch>
        </p:blipFill>
        <p:spPr>
          <a:xfrm>
            <a:off x="516206" y="1246707"/>
            <a:ext cx="7772400" cy="5611293"/>
          </a:xfrm>
          <a:prstGeom prst="rect">
            <a:avLst/>
          </a:prstGeom>
        </p:spPr>
      </p:pic>
      <p:pic>
        <p:nvPicPr>
          <p:cNvPr id="5" name="Picture 4">
            <a:extLst>
              <a:ext uri="{FF2B5EF4-FFF2-40B4-BE49-F238E27FC236}">
                <a16:creationId xmlns:a16="http://schemas.microsoft.com/office/drawing/2014/main" id="{9E80C6F7-1157-0C46-3E69-8BDD10A4D85A}"/>
              </a:ext>
            </a:extLst>
          </p:cNvPr>
          <p:cNvPicPr>
            <a:picLocks noChangeAspect="1"/>
          </p:cNvPicPr>
          <p:nvPr/>
        </p:nvPicPr>
        <p:blipFill>
          <a:blip r:embed="rId4"/>
          <a:stretch>
            <a:fillRect/>
          </a:stretch>
        </p:blipFill>
        <p:spPr>
          <a:xfrm>
            <a:off x="2745283" y="3429000"/>
            <a:ext cx="9298142" cy="2013402"/>
          </a:xfrm>
          <a:prstGeom prst="rect">
            <a:avLst/>
          </a:prstGeom>
          <a:ln>
            <a:solidFill>
              <a:schemeClr val="tx1">
                <a:lumMod val="65000"/>
                <a:lumOff val="35000"/>
              </a:schemeClr>
            </a:solidFill>
          </a:ln>
        </p:spPr>
      </p:pic>
      <p:cxnSp>
        <p:nvCxnSpPr>
          <p:cNvPr id="13" name="Straight Arrow Connector 12">
            <a:extLst>
              <a:ext uri="{FF2B5EF4-FFF2-40B4-BE49-F238E27FC236}">
                <a16:creationId xmlns:a16="http://schemas.microsoft.com/office/drawing/2014/main" id="{E3BCDD29-01C5-30A6-71BD-63BBD3DE6AA2}"/>
              </a:ext>
            </a:extLst>
          </p:cNvPr>
          <p:cNvCxnSpPr/>
          <p:nvPr/>
        </p:nvCxnSpPr>
        <p:spPr>
          <a:xfrm flipV="1">
            <a:off x="1581150" y="5419569"/>
            <a:ext cx="1047750" cy="660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005DC16-99B1-9835-CF46-6C9924D51401}"/>
              </a:ext>
            </a:extLst>
          </p:cNvPr>
          <p:cNvSpPr/>
          <p:nvPr/>
        </p:nvSpPr>
        <p:spPr>
          <a:xfrm>
            <a:off x="6448168" y="1246707"/>
            <a:ext cx="1705232" cy="6011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1893028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436F7B-C6F3-6244-F529-0315712744F8}"/>
              </a:ext>
            </a:extLst>
          </p:cNvPr>
          <p:cNvSpPr>
            <a:spLocks noGrp="1"/>
          </p:cNvSpPr>
          <p:nvPr>
            <p:ph type="sldNum" sz="quarter" idx="12"/>
          </p:nvPr>
        </p:nvSpPr>
        <p:spPr/>
        <p:txBody>
          <a:bodyPr/>
          <a:lstStyle/>
          <a:p>
            <a:fld id="{F3A36CB8-968D-4335-88AF-8D496628264E}" type="slidenum">
              <a:rPr lang="en-US" smtClean="0"/>
              <a:t>104</a:t>
            </a:fld>
            <a:endParaRPr lang="en-US"/>
          </a:p>
        </p:txBody>
      </p:sp>
      <p:sp>
        <p:nvSpPr>
          <p:cNvPr id="6" name="TextBox 5">
            <a:extLst>
              <a:ext uri="{FF2B5EF4-FFF2-40B4-BE49-F238E27FC236}">
                <a16:creationId xmlns:a16="http://schemas.microsoft.com/office/drawing/2014/main" id="{465A59DA-066F-F749-51C2-0972C4B81F07}"/>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67422D95-E261-9CF2-B319-1928C3BE3A8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72925A1-9879-5A4E-CDFD-0AE2D8355BB3}"/>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9" name="Picture 8">
            <a:extLst>
              <a:ext uri="{FF2B5EF4-FFF2-40B4-BE49-F238E27FC236}">
                <a16:creationId xmlns:a16="http://schemas.microsoft.com/office/drawing/2014/main" id="{F842E72B-3F4F-A645-023B-83B0F3347971}"/>
              </a:ext>
            </a:extLst>
          </p:cNvPr>
          <p:cNvPicPr>
            <a:picLocks noChangeAspect="1"/>
          </p:cNvPicPr>
          <p:nvPr/>
        </p:nvPicPr>
        <p:blipFill>
          <a:blip r:embed="rId2"/>
          <a:stretch>
            <a:fillRect/>
          </a:stretch>
        </p:blipFill>
        <p:spPr>
          <a:xfrm>
            <a:off x="551773" y="1684154"/>
            <a:ext cx="11431353" cy="3590743"/>
          </a:xfrm>
          <a:prstGeom prst="rect">
            <a:avLst/>
          </a:prstGeom>
          <a:ln>
            <a:solidFill>
              <a:srgbClr val="FF0000"/>
            </a:solidFill>
          </a:ln>
        </p:spPr>
      </p:pic>
    </p:spTree>
    <p:extLst>
      <p:ext uri="{BB962C8B-B14F-4D97-AF65-F5344CB8AC3E}">
        <p14:creationId xmlns:p14="http://schemas.microsoft.com/office/powerpoint/2010/main" val="23092556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436F7B-C6F3-6244-F529-0315712744F8}"/>
              </a:ext>
            </a:extLst>
          </p:cNvPr>
          <p:cNvSpPr>
            <a:spLocks noGrp="1"/>
          </p:cNvSpPr>
          <p:nvPr>
            <p:ph type="sldNum" sz="quarter" idx="12"/>
          </p:nvPr>
        </p:nvSpPr>
        <p:spPr/>
        <p:txBody>
          <a:bodyPr/>
          <a:lstStyle/>
          <a:p>
            <a:fld id="{F3A36CB8-968D-4335-88AF-8D496628264E}" type="slidenum">
              <a:rPr lang="en-US" smtClean="0"/>
              <a:t>105</a:t>
            </a:fld>
            <a:endParaRPr lang="en-US"/>
          </a:p>
        </p:txBody>
      </p:sp>
      <p:sp>
        <p:nvSpPr>
          <p:cNvPr id="6" name="TextBox 5">
            <a:extLst>
              <a:ext uri="{FF2B5EF4-FFF2-40B4-BE49-F238E27FC236}">
                <a16:creationId xmlns:a16="http://schemas.microsoft.com/office/drawing/2014/main" id="{465A59DA-066F-F749-51C2-0972C4B81F07}"/>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67422D95-E261-9CF2-B319-1928C3BE3A8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72925A1-9879-5A4E-CDFD-0AE2D8355BB3}"/>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2" name="Picture 1">
            <a:extLst>
              <a:ext uri="{FF2B5EF4-FFF2-40B4-BE49-F238E27FC236}">
                <a16:creationId xmlns:a16="http://schemas.microsoft.com/office/drawing/2014/main" id="{23FDD5E8-A3AB-8CC9-1189-A582D051973C}"/>
              </a:ext>
            </a:extLst>
          </p:cNvPr>
          <p:cNvPicPr>
            <a:picLocks noChangeAspect="1"/>
          </p:cNvPicPr>
          <p:nvPr/>
        </p:nvPicPr>
        <p:blipFill>
          <a:blip r:embed="rId2"/>
          <a:stretch>
            <a:fillRect/>
          </a:stretch>
        </p:blipFill>
        <p:spPr>
          <a:xfrm>
            <a:off x="370068" y="1449038"/>
            <a:ext cx="11451863" cy="1585941"/>
          </a:xfrm>
          <a:prstGeom prst="rect">
            <a:avLst/>
          </a:prstGeom>
          <a:ln>
            <a:solidFill>
              <a:srgbClr val="FF0000"/>
            </a:solidFill>
          </a:ln>
        </p:spPr>
      </p:pic>
      <p:pic>
        <p:nvPicPr>
          <p:cNvPr id="3" name="Picture 2">
            <a:extLst>
              <a:ext uri="{FF2B5EF4-FFF2-40B4-BE49-F238E27FC236}">
                <a16:creationId xmlns:a16="http://schemas.microsoft.com/office/drawing/2014/main" id="{91893323-1350-7735-AF3D-585392EF6BD9}"/>
              </a:ext>
            </a:extLst>
          </p:cNvPr>
          <p:cNvPicPr>
            <a:picLocks noChangeAspect="1"/>
          </p:cNvPicPr>
          <p:nvPr/>
        </p:nvPicPr>
        <p:blipFill>
          <a:blip r:embed="rId3"/>
          <a:stretch>
            <a:fillRect/>
          </a:stretch>
        </p:blipFill>
        <p:spPr>
          <a:xfrm>
            <a:off x="2123067" y="4075278"/>
            <a:ext cx="7772400" cy="1787451"/>
          </a:xfrm>
          <a:prstGeom prst="rect">
            <a:avLst/>
          </a:prstGeom>
          <a:ln>
            <a:solidFill>
              <a:srgbClr val="FF0000"/>
            </a:solidFill>
          </a:ln>
        </p:spPr>
      </p:pic>
      <p:cxnSp>
        <p:nvCxnSpPr>
          <p:cNvPr id="10" name="Straight Arrow Connector 9">
            <a:extLst>
              <a:ext uri="{FF2B5EF4-FFF2-40B4-BE49-F238E27FC236}">
                <a16:creationId xmlns:a16="http://schemas.microsoft.com/office/drawing/2014/main" id="{FF25BE5E-B136-08F3-EB14-42E57046EC10}"/>
              </a:ext>
            </a:extLst>
          </p:cNvPr>
          <p:cNvCxnSpPr/>
          <p:nvPr/>
        </p:nvCxnSpPr>
        <p:spPr>
          <a:xfrm flipH="1">
            <a:off x="7296150" y="2724150"/>
            <a:ext cx="1485900" cy="109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1133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436F7B-C6F3-6244-F529-0315712744F8}"/>
              </a:ext>
            </a:extLst>
          </p:cNvPr>
          <p:cNvSpPr>
            <a:spLocks noGrp="1"/>
          </p:cNvSpPr>
          <p:nvPr>
            <p:ph type="sldNum" sz="quarter" idx="12"/>
          </p:nvPr>
        </p:nvSpPr>
        <p:spPr/>
        <p:txBody>
          <a:bodyPr/>
          <a:lstStyle/>
          <a:p>
            <a:fld id="{F3A36CB8-968D-4335-88AF-8D496628264E}" type="slidenum">
              <a:rPr lang="en-US" smtClean="0"/>
              <a:t>106</a:t>
            </a:fld>
            <a:endParaRPr lang="en-US"/>
          </a:p>
        </p:txBody>
      </p:sp>
      <p:sp>
        <p:nvSpPr>
          <p:cNvPr id="6" name="TextBox 5">
            <a:extLst>
              <a:ext uri="{FF2B5EF4-FFF2-40B4-BE49-F238E27FC236}">
                <a16:creationId xmlns:a16="http://schemas.microsoft.com/office/drawing/2014/main" id="{465A59DA-066F-F749-51C2-0972C4B81F07}"/>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Submit Job to Spark cluster</a:t>
            </a:r>
            <a:endParaRPr lang="en-US" sz="3600" b="1" i="0" dirty="0">
              <a:solidFill>
                <a:srgbClr val="00B050"/>
              </a:solidFill>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7422D95-E261-9CF2-B319-1928C3BE3A8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72925A1-9879-5A4E-CDFD-0AE2D8355BB3}"/>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5" name="Picture 4">
            <a:extLst>
              <a:ext uri="{FF2B5EF4-FFF2-40B4-BE49-F238E27FC236}">
                <a16:creationId xmlns:a16="http://schemas.microsoft.com/office/drawing/2014/main" id="{2E8931B7-5F7B-E901-1997-B54AF269A9B4}"/>
              </a:ext>
            </a:extLst>
          </p:cNvPr>
          <p:cNvPicPr>
            <a:picLocks noChangeAspect="1"/>
          </p:cNvPicPr>
          <p:nvPr/>
        </p:nvPicPr>
        <p:blipFill>
          <a:blip r:embed="rId2"/>
          <a:stretch>
            <a:fillRect/>
          </a:stretch>
        </p:blipFill>
        <p:spPr>
          <a:xfrm>
            <a:off x="852911" y="1327150"/>
            <a:ext cx="5105400" cy="1892300"/>
          </a:xfrm>
          <a:prstGeom prst="rect">
            <a:avLst/>
          </a:prstGeom>
          <a:ln>
            <a:solidFill>
              <a:schemeClr val="tx1"/>
            </a:solidFill>
          </a:ln>
        </p:spPr>
      </p:pic>
      <p:sp>
        <p:nvSpPr>
          <p:cNvPr id="9" name="Rectangle 8">
            <a:extLst>
              <a:ext uri="{FF2B5EF4-FFF2-40B4-BE49-F238E27FC236}">
                <a16:creationId xmlns:a16="http://schemas.microsoft.com/office/drawing/2014/main" id="{4DC771DA-1329-0394-D378-F7FCA7836411}"/>
              </a:ext>
            </a:extLst>
          </p:cNvPr>
          <p:cNvSpPr/>
          <p:nvPr/>
        </p:nvSpPr>
        <p:spPr>
          <a:xfrm>
            <a:off x="3162300" y="1809750"/>
            <a:ext cx="742950" cy="7236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1" name="Picture 10">
            <a:extLst>
              <a:ext uri="{FF2B5EF4-FFF2-40B4-BE49-F238E27FC236}">
                <a16:creationId xmlns:a16="http://schemas.microsoft.com/office/drawing/2014/main" id="{838E618D-B576-EA7F-590F-1F1D1C93276F}"/>
              </a:ext>
            </a:extLst>
          </p:cNvPr>
          <p:cNvPicPr>
            <a:picLocks noChangeAspect="1"/>
          </p:cNvPicPr>
          <p:nvPr/>
        </p:nvPicPr>
        <p:blipFill>
          <a:blip r:embed="rId3"/>
          <a:stretch>
            <a:fillRect/>
          </a:stretch>
        </p:blipFill>
        <p:spPr>
          <a:xfrm>
            <a:off x="838200" y="3739602"/>
            <a:ext cx="7772400" cy="2667450"/>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5B5CC39-AC8E-1AB7-E58D-0B9C4BAEBE2B}"/>
              </a:ext>
            </a:extLst>
          </p:cNvPr>
          <p:cNvCxnSpPr>
            <a:cxnSpLocks/>
          </p:cNvCxnSpPr>
          <p:nvPr/>
        </p:nvCxnSpPr>
        <p:spPr>
          <a:xfrm>
            <a:off x="3695700" y="2533376"/>
            <a:ext cx="209550" cy="13343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75BF56C-DE0A-24E0-F1C5-EFF98829C3AA}"/>
              </a:ext>
            </a:extLst>
          </p:cNvPr>
          <p:cNvPicPr>
            <a:picLocks noChangeAspect="1"/>
          </p:cNvPicPr>
          <p:nvPr/>
        </p:nvPicPr>
        <p:blipFill>
          <a:blip r:embed="rId4"/>
          <a:stretch>
            <a:fillRect/>
          </a:stretch>
        </p:blipFill>
        <p:spPr>
          <a:xfrm>
            <a:off x="3905250" y="5626921"/>
            <a:ext cx="7772400" cy="1110342"/>
          </a:xfrm>
          <a:prstGeom prst="rect">
            <a:avLst/>
          </a:prstGeom>
          <a:ln>
            <a:solidFill>
              <a:srgbClr val="FF0000"/>
            </a:solidFill>
          </a:ln>
        </p:spPr>
      </p:pic>
    </p:spTree>
    <p:extLst>
      <p:ext uri="{BB962C8B-B14F-4D97-AF65-F5344CB8AC3E}">
        <p14:creationId xmlns:p14="http://schemas.microsoft.com/office/powerpoint/2010/main" val="4027826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5A59DA-066F-F749-51C2-0972C4B81F07}"/>
              </a:ext>
            </a:extLst>
          </p:cNvPr>
          <p:cNvSpPr txBox="1"/>
          <p:nvPr/>
        </p:nvSpPr>
        <p:spPr>
          <a:xfrm>
            <a:off x="342900" y="107576"/>
            <a:ext cx="11849100" cy="646331"/>
          </a:xfrm>
          <a:prstGeom prst="rect">
            <a:avLst/>
          </a:prstGeom>
          <a:noFill/>
        </p:spPr>
        <p:txBody>
          <a:bodyPr wrap="square">
            <a:spAutoFit/>
          </a:bodyPr>
          <a:lstStyle/>
          <a:p>
            <a:pPr algn="ctr"/>
            <a:r>
              <a:rPr lang="en-US" sz="3600" b="1" dirty="0" err="1">
                <a:solidFill>
                  <a:srgbClr val="00B050"/>
                </a:solidFill>
                <a:latin typeface="Times New Roman" panose="02020603050405020304" pitchFamily="18" charset="0"/>
                <a:cs typeface="Times New Roman" panose="02020603050405020304" pitchFamily="18" charset="0"/>
              </a:rPr>
              <a:t>SparkSession</a:t>
            </a:r>
            <a:endParaRPr lang="en-US" sz="3600" b="1" i="0" dirty="0">
              <a:solidFill>
                <a:srgbClr val="00B050"/>
              </a:solidFill>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7422D95-E261-9CF2-B319-1928C3BE3A8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72925A1-9879-5A4E-CDFD-0AE2D8355BB3}"/>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2" name="Picture 1">
            <a:extLst>
              <a:ext uri="{FF2B5EF4-FFF2-40B4-BE49-F238E27FC236}">
                <a16:creationId xmlns:a16="http://schemas.microsoft.com/office/drawing/2014/main" id="{869C9E82-4737-B24A-F68A-137F2E503049}"/>
              </a:ext>
            </a:extLst>
          </p:cNvPr>
          <p:cNvPicPr>
            <a:picLocks noChangeAspect="1"/>
          </p:cNvPicPr>
          <p:nvPr/>
        </p:nvPicPr>
        <p:blipFill>
          <a:blip r:embed="rId2"/>
          <a:stretch>
            <a:fillRect/>
          </a:stretch>
        </p:blipFill>
        <p:spPr>
          <a:xfrm>
            <a:off x="545560" y="2056563"/>
            <a:ext cx="11271227" cy="2616716"/>
          </a:xfrm>
          <a:prstGeom prst="rect">
            <a:avLst/>
          </a:prstGeom>
          <a:ln>
            <a:solidFill>
              <a:srgbClr val="FF0000"/>
            </a:solidFill>
          </a:ln>
        </p:spPr>
      </p:pic>
    </p:spTree>
    <p:extLst>
      <p:ext uri="{BB962C8B-B14F-4D97-AF65-F5344CB8AC3E}">
        <p14:creationId xmlns:p14="http://schemas.microsoft.com/office/powerpoint/2010/main" val="1991923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5A59DA-066F-F749-51C2-0972C4B81F07}"/>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Run Spark Application?</a:t>
            </a:r>
            <a:endParaRPr lang="en-US" sz="3600" b="1" i="0" dirty="0">
              <a:solidFill>
                <a:srgbClr val="00B050"/>
              </a:solidFill>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7422D95-E261-9CF2-B319-1928C3BE3A8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72925A1-9879-5A4E-CDFD-0AE2D8355BB3}"/>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3" name="TextBox 2">
            <a:extLst>
              <a:ext uri="{FF2B5EF4-FFF2-40B4-BE49-F238E27FC236}">
                <a16:creationId xmlns:a16="http://schemas.microsoft.com/office/drawing/2014/main" id="{0F5242D7-A02A-0627-9853-AA87F0015DD3}"/>
              </a:ext>
            </a:extLst>
          </p:cNvPr>
          <p:cNvSpPr txBox="1"/>
          <p:nvPr/>
        </p:nvSpPr>
        <p:spPr>
          <a:xfrm>
            <a:off x="391886" y="1600200"/>
            <a:ext cx="11190514" cy="1077218"/>
          </a:xfrm>
          <a:prstGeom prst="rect">
            <a:avLst/>
          </a:prstGeom>
          <a:noFill/>
          <a:ln>
            <a:solidFill>
              <a:srgbClr val="FF0000"/>
            </a:solidFill>
          </a:ln>
        </p:spPr>
        <p:txBody>
          <a:bodyPr wrap="square" rtlCol="0">
            <a:spAutoFit/>
          </a:bodyPr>
          <a:lstStyle/>
          <a:p>
            <a:r>
              <a:rPr lang="en-VN" sz="3200" b="1" dirty="0">
                <a:latin typeface="Abadi MT Condensed Light" panose="020B0306030101010103" pitchFamily="34" charset="77"/>
              </a:rPr>
              <a:t>Running on shell</a:t>
            </a:r>
            <a:r>
              <a:rPr lang="en-VN" sz="3200" dirty="0">
                <a:latin typeface="Abadi MT Condensed Light" panose="020B0306030101010103" pitchFamily="34" charset="77"/>
              </a:rPr>
              <a:t>: spark shell</a:t>
            </a:r>
          </a:p>
          <a:p>
            <a:endParaRPr lang="en-VN" sz="3200" dirty="0">
              <a:latin typeface="Abadi MT Condensed Light" panose="020B0306030101010103" pitchFamily="34" charset="77"/>
            </a:endParaRPr>
          </a:p>
        </p:txBody>
      </p:sp>
      <p:pic>
        <p:nvPicPr>
          <p:cNvPr id="2" name="Picture 1">
            <a:extLst>
              <a:ext uri="{FF2B5EF4-FFF2-40B4-BE49-F238E27FC236}">
                <a16:creationId xmlns:a16="http://schemas.microsoft.com/office/drawing/2014/main" id="{0C7FE3B9-56E6-A3B6-750A-7126046C1481}"/>
              </a:ext>
            </a:extLst>
          </p:cNvPr>
          <p:cNvPicPr>
            <a:picLocks noChangeAspect="1"/>
          </p:cNvPicPr>
          <p:nvPr/>
        </p:nvPicPr>
        <p:blipFill>
          <a:blip r:embed="rId2"/>
          <a:stretch>
            <a:fillRect/>
          </a:stretch>
        </p:blipFill>
        <p:spPr>
          <a:xfrm>
            <a:off x="2628900" y="3194050"/>
            <a:ext cx="7277100" cy="2336800"/>
          </a:xfrm>
          <a:prstGeom prst="rect">
            <a:avLst/>
          </a:prstGeom>
        </p:spPr>
      </p:pic>
      <p:sp>
        <p:nvSpPr>
          <p:cNvPr id="5" name="TextBox 4">
            <a:extLst>
              <a:ext uri="{FF2B5EF4-FFF2-40B4-BE49-F238E27FC236}">
                <a16:creationId xmlns:a16="http://schemas.microsoft.com/office/drawing/2014/main" id="{E9657D68-3CD6-2E45-6C99-14544A175483}"/>
              </a:ext>
            </a:extLst>
          </p:cNvPr>
          <p:cNvSpPr txBox="1"/>
          <p:nvPr/>
        </p:nvSpPr>
        <p:spPr>
          <a:xfrm>
            <a:off x="2939143" y="6092909"/>
            <a:ext cx="6096000" cy="369332"/>
          </a:xfrm>
          <a:prstGeom prst="rect">
            <a:avLst/>
          </a:prstGeom>
          <a:noFill/>
        </p:spPr>
        <p:txBody>
          <a:bodyPr wrap="square">
            <a:spAutoFit/>
          </a:bodyPr>
          <a:lstStyle/>
          <a:p>
            <a:r>
              <a:rPr lang="en-VN" dirty="0">
                <a:highlight>
                  <a:srgbClr val="C0C0C0"/>
                </a:highlight>
              </a:rPr>
              <a:t>df = spark.createDataFrame([(1,'Andy'),(2,'mandy'),(3,'sandy')])</a:t>
            </a:r>
          </a:p>
        </p:txBody>
      </p:sp>
    </p:spTree>
    <p:extLst>
      <p:ext uri="{BB962C8B-B14F-4D97-AF65-F5344CB8AC3E}">
        <p14:creationId xmlns:p14="http://schemas.microsoft.com/office/powerpoint/2010/main" val="38921617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5A59DA-066F-F749-51C2-0972C4B81F07}"/>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Run Spark Application?</a:t>
            </a:r>
            <a:endParaRPr lang="en-US" sz="3600" b="1" i="0" dirty="0">
              <a:solidFill>
                <a:srgbClr val="00B050"/>
              </a:solidFill>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7422D95-E261-9CF2-B319-1928C3BE3A8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72925A1-9879-5A4E-CDFD-0AE2D8355BB3}"/>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3" name="TextBox 2">
            <a:extLst>
              <a:ext uri="{FF2B5EF4-FFF2-40B4-BE49-F238E27FC236}">
                <a16:creationId xmlns:a16="http://schemas.microsoft.com/office/drawing/2014/main" id="{0F5242D7-A02A-0627-9853-AA87F0015DD3}"/>
              </a:ext>
            </a:extLst>
          </p:cNvPr>
          <p:cNvSpPr txBox="1"/>
          <p:nvPr/>
        </p:nvSpPr>
        <p:spPr>
          <a:xfrm>
            <a:off x="391886" y="1600200"/>
            <a:ext cx="11190514" cy="1077218"/>
          </a:xfrm>
          <a:prstGeom prst="rect">
            <a:avLst/>
          </a:prstGeom>
          <a:noFill/>
          <a:ln>
            <a:solidFill>
              <a:srgbClr val="FF0000"/>
            </a:solidFill>
          </a:ln>
        </p:spPr>
        <p:txBody>
          <a:bodyPr wrap="square" rtlCol="0">
            <a:spAutoFit/>
          </a:bodyPr>
          <a:lstStyle/>
          <a:p>
            <a:r>
              <a:rPr lang="en-VN" sz="3200" b="1" dirty="0">
                <a:latin typeface="Abadi MT Condensed Light" panose="020B0306030101010103" pitchFamily="34" charset="77"/>
              </a:rPr>
              <a:t>Submit your spark application</a:t>
            </a:r>
            <a:r>
              <a:rPr lang="en-VN" sz="3200" dirty="0">
                <a:latin typeface="Abadi MT Condensed Light" panose="020B0306030101010103" pitchFamily="34" charset="77"/>
              </a:rPr>
              <a:t>: spark-submit</a:t>
            </a:r>
          </a:p>
          <a:p>
            <a:pPr marL="457200" indent="-457200">
              <a:buFont typeface="Arial" panose="020B0604020202020204" pitchFamily="34" charset="0"/>
              <a:buChar char="•"/>
            </a:pPr>
            <a:r>
              <a:rPr lang="en-VN" sz="3200" dirty="0">
                <a:latin typeface="Abadi MT Condensed Light" panose="020B0306030101010103" pitchFamily="34" charset="77"/>
              </a:rPr>
              <a:t>We need to create for the application</a:t>
            </a:r>
          </a:p>
        </p:txBody>
      </p:sp>
      <p:pic>
        <p:nvPicPr>
          <p:cNvPr id="4" name="Picture 3">
            <a:extLst>
              <a:ext uri="{FF2B5EF4-FFF2-40B4-BE49-F238E27FC236}">
                <a16:creationId xmlns:a16="http://schemas.microsoft.com/office/drawing/2014/main" id="{8F3FA088-CAA2-E345-97A2-9B612528F63C}"/>
              </a:ext>
            </a:extLst>
          </p:cNvPr>
          <p:cNvPicPr>
            <a:picLocks noChangeAspect="1"/>
          </p:cNvPicPr>
          <p:nvPr/>
        </p:nvPicPr>
        <p:blipFill>
          <a:blip r:embed="rId2"/>
          <a:stretch>
            <a:fillRect/>
          </a:stretch>
        </p:blipFill>
        <p:spPr>
          <a:xfrm>
            <a:off x="2100943" y="3255630"/>
            <a:ext cx="7772400" cy="1827535"/>
          </a:xfrm>
          <a:prstGeom prst="rect">
            <a:avLst/>
          </a:prstGeom>
        </p:spPr>
      </p:pic>
      <p:sp>
        <p:nvSpPr>
          <p:cNvPr id="9" name="TextBox 8">
            <a:extLst>
              <a:ext uri="{FF2B5EF4-FFF2-40B4-BE49-F238E27FC236}">
                <a16:creationId xmlns:a16="http://schemas.microsoft.com/office/drawing/2014/main" id="{D7F94B11-4A41-AA95-B389-1ABF2BA6DD13}"/>
              </a:ext>
            </a:extLst>
          </p:cNvPr>
          <p:cNvSpPr txBox="1"/>
          <p:nvPr/>
        </p:nvSpPr>
        <p:spPr>
          <a:xfrm>
            <a:off x="3048000" y="6080209"/>
            <a:ext cx="6096000" cy="369332"/>
          </a:xfrm>
          <a:prstGeom prst="rect">
            <a:avLst/>
          </a:prstGeom>
          <a:noFill/>
        </p:spPr>
        <p:txBody>
          <a:bodyPr wrap="square">
            <a:spAutoFit/>
          </a:bodyPr>
          <a:lstStyle/>
          <a:p>
            <a:r>
              <a:rPr lang="en-VN" dirty="0">
                <a:highlight>
                  <a:srgbClr val="C0C0C0"/>
                </a:highlight>
              </a:rPr>
              <a:t>df = spark.createDataFrame([(1,'Andy'),(2,'mandy'),(3,'sandy')])</a:t>
            </a:r>
          </a:p>
        </p:txBody>
      </p:sp>
    </p:spTree>
    <p:extLst>
      <p:ext uri="{BB962C8B-B14F-4D97-AF65-F5344CB8AC3E}">
        <p14:creationId xmlns:p14="http://schemas.microsoft.com/office/powerpoint/2010/main" val="3059960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1A82-962E-57AB-4998-2238D3BF76F0}"/>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222706F2-DA99-5D5A-0402-CDEB37F9EF92}"/>
              </a:ext>
            </a:extLst>
          </p:cNvPr>
          <p:cNvSpPr>
            <a:spLocks noGrp="1"/>
          </p:cNvSpPr>
          <p:nvPr>
            <p:ph idx="1"/>
          </p:nvPr>
        </p:nvSpPr>
        <p:spPr/>
        <p:txBody>
          <a:bodyPr/>
          <a:lstStyle/>
          <a:p>
            <a:endParaRPr lang="en-VN" dirty="0"/>
          </a:p>
        </p:txBody>
      </p:sp>
      <p:sp>
        <p:nvSpPr>
          <p:cNvPr id="4" name="TextBox 3">
            <a:extLst>
              <a:ext uri="{FF2B5EF4-FFF2-40B4-BE49-F238E27FC236}">
                <a16:creationId xmlns:a16="http://schemas.microsoft.com/office/drawing/2014/main" id="{256C3C80-D3E7-5E23-F936-36CCD5624823}"/>
              </a:ext>
            </a:extLst>
          </p:cNvPr>
          <p:cNvSpPr txBox="1"/>
          <p:nvPr/>
        </p:nvSpPr>
        <p:spPr>
          <a:xfrm>
            <a:off x="1638299" y="244138"/>
            <a:ext cx="8991600" cy="769441"/>
          </a:xfrm>
          <a:prstGeom prst="rect">
            <a:avLst/>
          </a:prstGeom>
          <a:noFill/>
        </p:spPr>
        <p:txBody>
          <a:bodyPr wrap="square">
            <a:spAutoFit/>
          </a:bodyPr>
          <a:lstStyle/>
          <a:p>
            <a:pPr algn="ctr"/>
            <a:r>
              <a:rPr lang="en-US" sz="4400" b="1" i="0" dirty="0">
                <a:solidFill>
                  <a:srgbClr val="00B050"/>
                </a:solidFill>
                <a:effectLst/>
                <a:latin typeface="Times New Roman" panose="02020603050405020304" pitchFamily="18" charset="0"/>
                <a:cs typeface="Times New Roman" panose="02020603050405020304" pitchFamily="18" charset="0"/>
              </a:rPr>
              <a:t>Spark on YARN: Cluster Mode</a:t>
            </a:r>
          </a:p>
        </p:txBody>
      </p:sp>
      <p:pic>
        <p:nvPicPr>
          <p:cNvPr id="4098" name="Picture 2" descr="Spark YARN resource allocation in cluster mode">
            <a:extLst>
              <a:ext uri="{FF2B5EF4-FFF2-40B4-BE49-F238E27FC236}">
                <a16:creationId xmlns:a16="http://schemas.microsoft.com/office/drawing/2014/main" id="{475710A4-FD5C-C115-DC32-797255A1E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238250"/>
            <a:ext cx="8991600" cy="4381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5811E22-0A2C-4386-D2D2-A5D09A73C9B1}"/>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D8F8356-1892-99D6-512F-8E2FDB9A81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7" name="Slide Number Placeholder 6">
            <a:extLst>
              <a:ext uri="{FF2B5EF4-FFF2-40B4-BE49-F238E27FC236}">
                <a16:creationId xmlns:a16="http://schemas.microsoft.com/office/drawing/2014/main" id="{E0A2AEFE-C275-6A58-0EF9-06932C158BBC}"/>
              </a:ext>
            </a:extLst>
          </p:cNvPr>
          <p:cNvSpPr>
            <a:spLocks noGrp="1"/>
          </p:cNvSpPr>
          <p:nvPr>
            <p:ph type="sldNum" sz="quarter" idx="12"/>
          </p:nvPr>
        </p:nvSpPr>
        <p:spPr/>
        <p:txBody>
          <a:bodyPr/>
          <a:lstStyle/>
          <a:p>
            <a:fld id="{F3A36CB8-968D-4335-88AF-8D496628264E}" type="slidenum">
              <a:rPr lang="en-US" smtClean="0"/>
              <a:t>11</a:t>
            </a:fld>
            <a:endParaRPr lang="en-US"/>
          </a:p>
        </p:txBody>
      </p:sp>
    </p:spTree>
    <p:extLst>
      <p:ext uri="{BB962C8B-B14F-4D97-AF65-F5344CB8AC3E}">
        <p14:creationId xmlns:p14="http://schemas.microsoft.com/office/powerpoint/2010/main" val="1943217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5A59DA-066F-F749-51C2-0972C4B81F07}"/>
              </a:ext>
            </a:extLst>
          </p:cNvPr>
          <p:cNvSpPr txBox="1"/>
          <p:nvPr/>
        </p:nvSpPr>
        <p:spPr>
          <a:xfrm>
            <a:off x="852911" y="192184"/>
            <a:ext cx="11849100" cy="523220"/>
          </a:xfrm>
          <a:prstGeom prst="rect">
            <a:avLst/>
          </a:prstGeom>
          <a:noFill/>
        </p:spPr>
        <p:txBody>
          <a:bodyPr wrap="square">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Creating and Loading the data into </a:t>
            </a:r>
            <a:r>
              <a:rPr lang="en-US" sz="2800" b="1" dirty="0" err="1">
                <a:solidFill>
                  <a:srgbClr val="00B050"/>
                </a:solidFill>
                <a:latin typeface="Times New Roman" panose="02020603050405020304" pitchFamily="18" charset="0"/>
                <a:cs typeface="Times New Roman" panose="02020603050405020304" pitchFamily="18" charset="0"/>
              </a:rPr>
              <a:t>Pyspark</a:t>
            </a:r>
            <a:r>
              <a:rPr lang="en-US" sz="2800" b="1" dirty="0">
                <a:solidFill>
                  <a:srgbClr val="00B050"/>
                </a:solidFill>
                <a:latin typeface="Times New Roman" panose="02020603050405020304" pitchFamily="18" charset="0"/>
                <a:cs typeface="Times New Roman" panose="02020603050405020304" pitchFamily="18" charset="0"/>
              </a:rPr>
              <a:t> </a:t>
            </a:r>
            <a:r>
              <a:rPr lang="en-US" sz="2800" b="1" dirty="0" err="1">
                <a:solidFill>
                  <a:srgbClr val="00B050"/>
                </a:solidFill>
                <a:latin typeface="Times New Roman" panose="02020603050405020304" pitchFamily="18" charset="0"/>
                <a:cs typeface="Times New Roman" panose="02020603050405020304" pitchFamily="18" charset="0"/>
              </a:rPr>
              <a:t>Dataframe</a:t>
            </a:r>
            <a:endParaRPr lang="en-US" sz="2800" b="1" i="0" dirty="0">
              <a:solidFill>
                <a:srgbClr val="00B050"/>
              </a:solidFill>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7422D95-E261-9CF2-B319-1928C3BE3A8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72925A1-9879-5A4E-CDFD-0AE2D8355BB3}"/>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5" name="Picture 4">
            <a:extLst>
              <a:ext uri="{FF2B5EF4-FFF2-40B4-BE49-F238E27FC236}">
                <a16:creationId xmlns:a16="http://schemas.microsoft.com/office/drawing/2014/main" id="{BACF4D36-2B35-AC9A-0C3A-B23CDC0661F0}"/>
              </a:ext>
            </a:extLst>
          </p:cNvPr>
          <p:cNvPicPr>
            <a:picLocks noChangeAspect="1"/>
          </p:cNvPicPr>
          <p:nvPr/>
        </p:nvPicPr>
        <p:blipFill>
          <a:blip r:embed="rId2"/>
          <a:stretch>
            <a:fillRect/>
          </a:stretch>
        </p:blipFill>
        <p:spPr>
          <a:xfrm>
            <a:off x="1620605" y="1202794"/>
            <a:ext cx="7772400" cy="2852432"/>
          </a:xfrm>
          <a:prstGeom prst="rect">
            <a:avLst/>
          </a:prstGeom>
          <a:ln>
            <a:solidFill>
              <a:srgbClr val="FF0000"/>
            </a:solidFill>
          </a:ln>
        </p:spPr>
      </p:pic>
      <p:pic>
        <p:nvPicPr>
          <p:cNvPr id="10" name="Picture 9">
            <a:extLst>
              <a:ext uri="{FF2B5EF4-FFF2-40B4-BE49-F238E27FC236}">
                <a16:creationId xmlns:a16="http://schemas.microsoft.com/office/drawing/2014/main" id="{21B90D7C-7D49-95DA-1DAF-C6A7E3ACA060}"/>
              </a:ext>
            </a:extLst>
          </p:cNvPr>
          <p:cNvPicPr>
            <a:picLocks noChangeAspect="1"/>
          </p:cNvPicPr>
          <p:nvPr/>
        </p:nvPicPr>
        <p:blipFill>
          <a:blip r:embed="rId3"/>
          <a:stretch>
            <a:fillRect/>
          </a:stretch>
        </p:blipFill>
        <p:spPr>
          <a:xfrm>
            <a:off x="5795025" y="4352908"/>
            <a:ext cx="6248400" cy="2435036"/>
          </a:xfrm>
          <a:prstGeom prst="rect">
            <a:avLst/>
          </a:prstGeom>
          <a:ln>
            <a:solidFill>
              <a:srgbClr val="FF0000"/>
            </a:solidFill>
          </a:ln>
        </p:spPr>
      </p:pic>
      <p:pic>
        <p:nvPicPr>
          <p:cNvPr id="11" name="Picture 10">
            <a:extLst>
              <a:ext uri="{FF2B5EF4-FFF2-40B4-BE49-F238E27FC236}">
                <a16:creationId xmlns:a16="http://schemas.microsoft.com/office/drawing/2014/main" id="{393D589D-FC01-FAE8-DBF5-EBC305D46ECF}"/>
              </a:ext>
            </a:extLst>
          </p:cNvPr>
          <p:cNvPicPr>
            <a:picLocks noChangeAspect="1"/>
          </p:cNvPicPr>
          <p:nvPr/>
        </p:nvPicPr>
        <p:blipFill>
          <a:blip r:embed="rId4"/>
          <a:stretch>
            <a:fillRect/>
          </a:stretch>
        </p:blipFill>
        <p:spPr>
          <a:xfrm>
            <a:off x="685800" y="4352908"/>
            <a:ext cx="4821005" cy="2435037"/>
          </a:xfrm>
          <a:prstGeom prst="rect">
            <a:avLst/>
          </a:prstGeom>
          <a:ln>
            <a:solidFill>
              <a:srgbClr val="FF0000"/>
            </a:solidFill>
          </a:ln>
        </p:spPr>
      </p:pic>
    </p:spTree>
    <p:extLst>
      <p:ext uri="{BB962C8B-B14F-4D97-AF65-F5344CB8AC3E}">
        <p14:creationId xmlns:p14="http://schemas.microsoft.com/office/powerpoint/2010/main" val="16776097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76A0-BE47-894B-994E-39C6C9874715}"/>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DA3F4852-17C5-3EC4-196C-BF938A16C658}"/>
              </a:ext>
            </a:extLst>
          </p:cNvPr>
          <p:cNvSpPr>
            <a:spLocks noGrp="1"/>
          </p:cNvSpPr>
          <p:nvPr>
            <p:ph idx="1"/>
          </p:nvPr>
        </p:nvSpPr>
        <p:spPr/>
        <p:txBody>
          <a:bodyPr/>
          <a:lstStyle/>
          <a:p>
            <a:endParaRPr lang="en-VN" dirty="0"/>
          </a:p>
        </p:txBody>
      </p:sp>
      <p:sp>
        <p:nvSpPr>
          <p:cNvPr id="4" name="Slide Number Placeholder 3">
            <a:extLst>
              <a:ext uri="{FF2B5EF4-FFF2-40B4-BE49-F238E27FC236}">
                <a16:creationId xmlns:a16="http://schemas.microsoft.com/office/drawing/2014/main" id="{5C683689-3753-851F-1374-1803D4094A65}"/>
              </a:ext>
            </a:extLst>
          </p:cNvPr>
          <p:cNvSpPr>
            <a:spLocks noGrp="1"/>
          </p:cNvSpPr>
          <p:nvPr>
            <p:ph type="sldNum" sz="quarter" idx="12"/>
          </p:nvPr>
        </p:nvSpPr>
        <p:spPr/>
        <p:txBody>
          <a:bodyPr/>
          <a:lstStyle/>
          <a:p>
            <a:fld id="{F3A36CB8-968D-4335-88AF-8D496628264E}" type="slidenum">
              <a:rPr lang="en-US" smtClean="0"/>
              <a:t>111</a:t>
            </a:fld>
            <a:endParaRPr lang="en-US"/>
          </a:p>
        </p:txBody>
      </p:sp>
      <p:sp>
        <p:nvSpPr>
          <p:cNvPr id="5" name="TextBox 4">
            <a:extLst>
              <a:ext uri="{FF2B5EF4-FFF2-40B4-BE49-F238E27FC236}">
                <a16:creationId xmlns:a16="http://schemas.microsoft.com/office/drawing/2014/main" id="{F1E6C6C4-154A-C650-BB09-9F2BF314F4BB}"/>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Apache Spark </a:t>
            </a:r>
            <a:r>
              <a:rPr lang="en-US" sz="3600" b="1" dirty="0" err="1">
                <a:solidFill>
                  <a:srgbClr val="00B050"/>
                </a:solidFill>
                <a:latin typeface="Times New Roman" panose="02020603050405020304" pitchFamily="18" charset="0"/>
                <a:cs typeface="Times New Roman" panose="02020603050405020304" pitchFamily="18" charset="0"/>
              </a:rPr>
              <a:t>Dataframe</a:t>
            </a:r>
            <a:endParaRPr lang="en-US" sz="3600" b="1" i="0" dirty="0">
              <a:solidFill>
                <a:srgbClr val="00B050"/>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546820D-2195-1080-58F9-EC622B7B868E}"/>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EF4759E-B617-A5D7-14CF-4A86A21C7C7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8" name="Picture 7">
            <a:extLst>
              <a:ext uri="{FF2B5EF4-FFF2-40B4-BE49-F238E27FC236}">
                <a16:creationId xmlns:a16="http://schemas.microsoft.com/office/drawing/2014/main" id="{F0F15351-0A95-D249-C9B6-D9E969C6ABDC}"/>
              </a:ext>
            </a:extLst>
          </p:cNvPr>
          <p:cNvPicPr>
            <a:picLocks noChangeAspect="1"/>
          </p:cNvPicPr>
          <p:nvPr/>
        </p:nvPicPr>
        <p:blipFill>
          <a:blip r:embed="rId2"/>
          <a:stretch>
            <a:fillRect/>
          </a:stretch>
        </p:blipFill>
        <p:spPr>
          <a:xfrm>
            <a:off x="333118" y="2344298"/>
            <a:ext cx="7772400" cy="2169404"/>
          </a:xfrm>
          <a:prstGeom prst="rect">
            <a:avLst/>
          </a:prstGeom>
          <a:ln>
            <a:solidFill>
              <a:srgbClr val="FF0000"/>
            </a:solidFill>
          </a:ln>
        </p:spPr>
      </p:pic>
      <p:pic>
        <p:nvPicPr>
          <p:cNvPr id="9" name="Picture 8">
            <a:extLst>
              <a:ext uri="{FF2B5EF4-FFF2-40B4-BE49-F238E27FC236}">
                <a16:creationId xmlns:a16="http://schemas.microsoft.com/office/drawing/2014/main" id="{1E3A244A-706D-7A17-A39F-F3EA385C2230}"/>
              </a:ext>
            </a:extLst>
          </p:cNvPr>
          <p:cNvPicPr>
            <a:picLocks noChangeAspect="1"/>
          </p:cNvPicPr>
          <p:nvPr/>
        </p:nvPicPr>
        <p:blipFill>
          <a:blip r:embed="rId3"/>
          <a:stretch>
            <a:fillRect/>
          </a:stretch>
        </p:blipFill>
        <p:spPr>
          <a:xfrm>
            <a:off x="8610600" y="2342876"/>
            <a:ext cx="2832100" cy="2273300"/>
          </a:xfrm>
          <a:prstGeom prst="rect">
            <a:avLst/>
          </a:prstGeom>
          <a:ln>
            <a:solidFill>
              <a:srgbClr val="FF0000"/>
            </a:solidFill>
          </a:ln>
        </p:spPr>
      </p:pic>
    </p:spTree>
    <p:extLst>
      <p:ext uri="{BB962C8B-B14F-4D97-AF65-F5344CB8AC3E}">
        <p14:creationId xmlns:p14="http://schemas.microsoft.com/office/powerpoint/2010/main" val="1600262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683689-3753-851F-1374-1803D4094A65}"/>
              </a:ext>
            </a:extLst>
          </p:cNvPr>
          <p:cNvSpPr>
            <a:spLocks noGrp="1"/>
          </p:cNvSpPr>
          <p:nvPr>
            <p:ph type="sldNum" sz="quarter" idx="12"/>
          </p:nvPr>
        </p:nvSpPr>
        <p:spPr/>
        <p:txBody>
          <a:bodyPr/>
          <a:lstStyle/>
          <a:p>
            <a:fld id="{F3A36CB8-968D-4335-88AF-8D496628264E}" type="slidenum">
              <a:rPr lang="en-US" smtClean="0"/>
              <a:t>112</a:t>
            </a:fld>
            <a:endParaRPr lang="en-US"/>
          </a:p>
        </p:txBody>
      </p:sp>
      <p:sp>
        <p:nvSpPr>
          <p:cNvPr id="5" name="TextBox 4">
            <a:extLst>
              <a:ext uri="{FF2B5EF4-FFF2-40B4-BE49-F238E27FC236}">
                <a16:creationId xmlns:a16="http://schemas.microsoft.com/office/drawing/2014/main" id="{F1E6C6C4-154A-C650-BB09-9F2BF314F4BB}"/>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Submit a spark job in GCP </a:t>
            </a:r>
            <a:r>
              <a:rPr lang="en-US" sz="3600" b="1" dirty="0" err="1">
                <a:solidFill>
                  <a:srgbClr val="00B050"/>
                </a:solidFill>
                <a:latin typeface="Times New Roman" panose="02020603050405020304" pitchFamily="18" charset="0"/>
                <a:cs typeface="Times New Roman" panose="02020603050405020304" pitchFamily="18" charset="0"/>
              </a:rPr>
              <a:t>dataproc</a:t>
            </a:r>
            <a:endParaRPr lang="en-US" sz="3600" b="1" i="0" dirty="0">
              <a:solidFill>
                <a:srgbClr val="00B050"/>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546820D-2195-1080-58F9-EC622B7B868E}"/>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EF4759E-B617-A5D7-14CF-4A86A21C7C7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10" name="Picture 9">
            <a:extLst>
              <a:ext uri="{FF2B5EF4-FFF2-40B4-BE49-F238E27FC236}">
                <a16:creationId xmlns:a16="http://schemas.microsoft.com/office/drawing/2014/main" id="{F939C42A-E9E4-A39C-0EE4-1D99E127595D}"/>
              </a:ext>
            </a:extLst>
          </p:cNvPr>
          <p:cNvPicPr>
            <a:picLocks noChangeAspect="1"/>
          </p:cNvPicPr>
          <p:nvPr/>
        </p:nvPicPr>
        <p:blipFill>
          <a:blip r:embed="rId3"/>
          <a:stretch>
            <a:fillRect/>
          </a:stretch>
        </p:blipFill>
        <p:spPr>
          <a:xfrm>
            <a:off x="390995" y="1330155"/>
            <a:ext cx="11414070" cy="4590000"/>
          </a:xfrm>
          <a:prstGeom prst="rect">
            <a:avLst/>
          </a:prstGeom>
          <a:solidFill>
            <a:schemeClr val="bg1"/>
          </a:solidFill>
          <a:ln>
            <a:solidFill>
              <a:srgbClr val="FF0000"/>
            </a:solidFill>
          </a:ln>
        </p:spPr>
      </p:pic>
      <p:sp>
        <p:nvSpPr>
          <p:cNvPr id="11" name="Rectangle 10">
            <a:extLst>
              <a:ext uri="{FF2B5EF4-FFF2-40B4-BE49-F238E27FC236}">
                <a16:creationId xmlns:a16="http://schemas.microsoft.com/office/drawing/2014/main" id="{85878FF7-3176-FA31-65F1-BEC73B4F6801}"/>
              </a:ext>
            </a:extLst>
          </p:cNvPr>
          <p:cNvSpPr/>
          <p:nvPr/>
        </p:nvSpPr>
        <p:spPr>
          <a:xfrm>
            <a:off x="10165976" y="1330155"/>
            <a:ext cx="412377" cy="3731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4" name="Straight Arrow Connector 13">
            <a:extLst>
              <a:ext uri="{FF2B5EF4-FFF2-40B4-BE49-F238E27FC236}">
                <a16:creationId xmlns:a16="http://schemas.microsoft.com/office/drawing/2014/main" id="{A9B955D3-55F5-6997-8BF6-58299E06CF18}"/>
              </a:ext>
            </a:extLst>
          </p:cNvPr>
          <p:cNvCxnSpPr>
            <a:stCxn id="11" idx="2"/>
          </p:cNvCxnSpPr>
          <p:nvPr/>
        </p:nvCxnSpPr>
        <p:spPr>
          <a:xfrm flipH="1">
            <a:off x="7673788" y="1703294"/>
            <a:ext cx="2698377" cy="114748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55C0A12F-0A12-438C-E3C2-8B3715A02233}"/>
              </a:ext>
            </a:extLst>
          </p:cNvPr>
          <p:cNvSpPr txBox="1"/>
          <p:nvPr/>
        </p:nvSpPr>
        <p:spPr>
          <a:xfrm>
            <a:off x="386935" y="6133050"/>
            <a:ext cx="11414070" cy="584775"/>
          </a:xfrm>
          <a:prstGeom prst="rect">
            <a:avLst/>
          </a:prstGeom>
          <a:solidFill>
            <a:schemeClr val="bg1"/>
          </a:solidFill>
          <a:ln>
            <a:solidFill>
              <a:schemeClr val="accent2">
                <a:lumMod val="75000"/>
              </a:schemeClr>
            </a:solidFill>
          </a:ln>
        </p:spPr>
        <p:txBody>
          <a:bodyPr wrap="square">
            <a:spAutoFit/>
          </a:bodyPr>
          <a:lstStyle>
            <a:defPPr>
              <a:defRPr lang="en-US"/>
            </a:defPPr>
            <a:lvl1pPr>
              <a:defRPr sz="1600" b="0">
                <a:solidFill>
                  <a:srgbClr val="000000"/>
                </a:solidFill>
                <a:effectLst/>
                <a:highlight>
                  <a:srgbClr val="C0C0C0"/>
                </a:highlight>
                <a:latin typeface="Courier New" panose="02070309020205020404" pitchFamily="49" charset="0"/>
              </a:defRPr>
            </a:lvl1pPr>
          </a:lstStyle>
          <a:p>
            <a:pPr algn="ctr"/>
            <a:r>
              <a:rPr lang="en-US" dirty="0" err="1"/>
              <a:t>gcloud</a:t>
            </a:r>
            <a:r>
              <a:rPr lang="en-US" dirty="0"/>
              <a:t> </a:t>
            </a:r>
            <a:r>
              <a:rPr lang="en-US" dirty="0" err="1"/>
              <a:t>dataproc</a:t>
            </a:r>
            <a:r>
              <a:rPr lang="en-US" dirty="0"/>
              <a:t> jobs submit </a:t>
            </a:r>
            <a:r>
              <a:rPr lang="en-US" dirty="0" err="1"/>
              <a:t>pyspark</a:t>
            </a:r>
            <a:r>
              <a:rPr lang="en-US" dirty="0"/>
              <a:t> </a:t>
            </a:r>
            <a:r>
              <a:rPr lang="en-US" dirty="0" err="1"/>
              <a:t>gs</a:t>
            </a:r>
            <a:r>
              <a:rPr lang="en-US" dirty="0"/>
              <a:t>://dataproc-staging-us-central1-558853654924-mop7md33/notebooks/</a:t>
            </a:r>
            <a:r>
              <a:rPr lang="en-US" dirty="0" err="1"/>
              <a:t>jupyter</a:t>
            </a:r>
            <a:r>
              <a:rPr lang="en-US" dirty="0"/>
              <a:t>/</a:t>
            </a:r>
            <a:r>
              <a:rPr lang="en-US" dirty="0" err="1"/>
              <a:t>example.py</a:t>
            </a:r>
            <a:r>
              <a:rPr lang="en-US" dirty="0"/>
              <a:t> --cluster=spark-cluster --region=us-central1</a:t>
            </a:r>
          </a:p>
        </p:txBody>
      </p:sp>
    </p:spTree>
    <p:extLst>
      <p:ext uri="{BB962C8B-B14F-4D97-AF65-F5344CB8AC3E}">
        <p14:creationId xmlns:p14="http://schemas.microsoft.com/office/powerpoint/2010/main" val="33954295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683689-3753-851F-1374-1803D4094A65}"/>
              </a:ext>
            </a:extLst>
          </p:cNvPr>
          <p:cNvSpPr>
            <a:spLocks noGrp="1"/>
          </p:cNvSpPr>
          <p:nvPr>
            <p:ph type="sldNum" sz="quarter" idx="12"/>
          </p:nvPr>
        </p:nvSpPr>
        <p:spPr/>
        <p:txBody>
          <a:bodyPr/>
          <a:lstStyle/>
          <a:p>
            <a:fld id="{F3A36CB8-968D-4335-88AF-8D496628264E}" type="slidenum">
              <a:rPr lang="en-US" smtClean="0"/>
              <a:t>113</a:t>
            </a:fld>
            <a:endParaRPr lang="en-US"/>
          </a:p>
        </p:txBody>
      </p:sp>
      <p:sp>
        <p:nvSpPr>
          <p:cNvPr id="5" name="TextBox 4">
            <a:extLst>
              <a:ext uri="{FF2B5EF4-FFF2-40B4-BE49-F238E27FC236}">
                <a16:creationId xmlns:a16="http://schemas.microsoft.com/office/drawing/2014/main" id="{F1E6C6C4-154A-C650-BB09-9F2BF314F4BB}"/>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Submit a spark job in GCP </a:t>
            </a:r>
            <a:r>
              <a:rPr lang="en-US" sz="3600" b="1" dirty="0" err="1">
                <a:solidFill>
                  <a:srgbClr val="00B050"/>
                </a:solidFill>
                <a:latin typeface="Times New Roman" panose="02020603050405020304" pitchFamily="18" charset="0"/>
                <a:cs typeface="Times New Roman" panose="02020603050405020304" pitchFamily="18" charset="0"/>
              </a:rPr>
              <a:t>dataproc</a:t>
            </a:r>
            <a:endParaRPr lang="en-US" sz="3600" b="1" i="0" dirty="0">
              <a:solidFill>
                <a:srgbClr val="00B050"/>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546820D-2195-1080-58F9-EC622B7B868E}"/>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EF4759E-B617-A5D7-14CF-4A86A21C7C7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3" name="Picture 2">
            <a:extLst>
              <a:ext uri="{FF2B5EF4-FFF2-40B4-BE49-F238E27FC236}">
                <a16:creationId xmlns:a16="http://schemas.microsoft.com/office/drawing/2014/main" id="{59FA219D-5710-2B3B-8A74-1FA40E88A5F6}"/>
              </a:ext>
            </a:extLst>
          </p:cNvPr>
          <p:cNvPicPr>
            <a:picLocks noChangeAspect="1"/>
          </p:cNvPicPr>
          <p:nvPr/>
        </p:nvPicPr>
        <p:blipFill>
          <a:blip r:embed="rId2"/>
          <a:stretch>
            <a:fillRect/>
          </a:stretch>
        </p:blipFill>
        <p:spPr>
          <a:xfrm>
            <a:off x="238102" y="1594649"/>
            <a:ext cx="11868926" cy="4390226"/>
          </a:xfrm>
          <a:prstGeom prst="rect">
            <a:avLst/>
          </a:prstGeom>
        </p:spPr>
      </p:pic>
    </p:spTree>
    <p:extLst>
      <p:ext uri="{BB962C8B-B14F-4D97-AF65-F5344CB8AC3E}">
        <p14:creationId xmlns:p14="http://schemas.microsoft.com/office/powerpoint/2010/main" val="23357079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683689-3753-851F-1374-1803D4094A65}"/>
              </a:ext>
            </a:extLst>
          </p:cNvPr>
          <p:cNvSpPr>
            <a:spLocks noGrp="1"/>
          </p:cNvSpPr>
          <p:nvPr>
            <p:ph type="sldNum" sz="quarter" idx="12"/>
          </p:nvPr>
        </p:nvSpPr>
        <p:spPr/>
        <p:txBody>
          <a:bodyPr/>
          <a:lstStyle/>
          <a:p>
            <a:fld id="{F3A36CB8-968D-4335-88AF-8D496628264E}" type="slidenum">
              <a:rPr lang="en-US" smtClean="0"/>
              <a:t>114</a:t>
            </a:fld>
            <a:endParaRPr lang="en-US"/>
          </a:p>
        </p:txBody>
      </p:sp>
      <p:sp>
        <p:nvSpPr>
          <p:cNvPr id="5" name="TextBox 4">
            <a:extLst>
              <a:ext uri="{FF2B5EF4-FFF2-40B4-BE49-F238E27FC236}">
                <a16:creationId xmlns:a16="http://schemas.microsoft.com/office/drawing/2014/main" id="{F1E6C6C4-154A-C650-BB09-9F2BF314F4BB}"/>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Submit a spark job in GCP </a:t>
            </a:r>
            <a:r>
              <a:rPr lang="en-US" sz="3600" b="1" dirty="0" err="1">
                <a:solidFill>
                  <a:srgbClr val="00B050"/>
                </a:solidFill>
                <a:latin typeface="Times New Roman" panose="02020603050405020304" pitchFamily="18" charset="0"/>
                <a:cs typeface="Times New Roman" panose="02020603050405020304" pitchFamily="18" charset="0"/>
              </a:rPr>
              <a:t>dataproc</a:t>
            </a:r>
            <a:endParaRPr lang="en-US" sz="3600" b="1" i="0" dirty="0">
              <a:solidFill>
                <a:srgbClr val="00B050"/>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546820D-2195-1080-58F9-EC622B7B868E}"/>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EF4759E-B617-A5D7-14CF-4A86A21C7C7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2" name="Picture 1">
            <a:extLst>
              <a:ext uri="{FF2B5EF4-FFF2-40B4-BE49-F238E27FC236}">
                <a16:creationId xmlns:a16="http://schemas.microsoft.com/office/drawing/2014/main" id="{E60F8FE2-266C-E964-8874-06A1B120E58B}"/>
              </a:ext>
            </a:extLst>
          </p:cNvPr>
          <p:cNvPicPr>
            <a:picLocks noChangeAspect="1"/>
          </p:cNvPicPr>
          <p:nvPr/>
        </p:nvPicPr>
        <p:blipFill>
          <a:blip r:embed="rId3"/>
          <a:stretch>
            <a:fillRect/>
          </a:stretch>
        </p:blipFill>
        <p:spPr>
          <a:xfrm>
            <a:off x="666750" y="1124022"/>
            <a:ext cx="10687050" cy="5414890"/>
          </a:xfrm>
          <a:prstGeom prst="rect">
            <a:avLst/>
          </a:prstGeom>
        </p:spPr>
      </p:pic>
      <p:sp>
        <p:nvSpPr>
          <p:cNvPr id="8" name="Rectangle 7">
            <a:extLst>
              <a:ext uri="{FF2B5EF4-FFF2-40B4-BE49-F238E27FC236}">
                <a16:creationId xmlns:a16="http://schemas.microsoft.com/office/drawing/2014/main" id="{12779FA9-C176-5707-8D3B-C935F877BB86}"/>
              </a:ext>
            </a:extLst>
          </p:cNvPr>
          <p:cNvSpPr/>
          <p:nvPr/>
        </p:nvSpPr>
        <p:spPr>
          <a:xfrm>
            <a:off x="2533650" y="1790700"/>
            <a:ext cx="1047751" cy="4762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0" name="Straight Arrow Connector 9">
            <a:extLst>
              <a:ext uri="{FF2B5EF4-FFF2-40B4-BE49-F238E27FC236}">
                <a16:creationId xmlns:a16="http://schemas.microsoft.com/office/drawing/2014/main" id="{CD3F955F-A29C-81AD-4E22-5BDBA0677746}"/>
              </a:ext>
            </a:extLst>
          </p:cNvPr>
          <p:cNvCxnSpPr/>
          <p:nvPr/>
        </p:nvCxnSpPr>
        <p:spPr>
          <a:xfrm>
            <a:off x="3581401" y="2028825"/>
            <a:ext cx="3352799" cy="771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629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1112-F451-E8AC-73AD-53966FC9B541}"/>
              </a:ext>
            </a:extLst>
          </p:cNvPr>
          <p:cNvSpPr>
            <a:spLocks noGrp="1"/>
          </p:cNvSpPr>
          <p:nvPr>
            <p:ph type="title"/>
          </p:nvPr>
        </p:nvSpPr>
        <p:spPr/>
        <p:txBody>
          <a:bodyPr/>
          <a:lstStyle/>
          <a:p>
            <a:endParaRPr lang="en-VN"/>
          </a:p>
        </p:txBody>
      </p:sp>
      <p:sp>
        <p:nvSpPr>
          <p:cNvPr id="4" name="Slide Number Placeholder 3">
            <a:extLst>
              <a:ext uri="{FF2B5EF4-FFF2-40B4-BE49-F238E27FC236}">
                <a16:creationId xmlns:a16="http://schemas.microsoft.com/office/drawing/2014/main" id="{1E8C38E9-8B06-4C22-71D4-8D2F0435DF9E}"/>
              </a:ext>
            </a:extLst>
          </p:cNvPr>
          <p:cNvSpPr>
            <a:spLocks noGrp="1"/>
          </p:cNvSpPr>
          <p:nvPr>
            <p:ph type="sldNum" sz="quarter" idx="12"/>
          </p:nvPr>
        </p:nvSpPr>
        <p:spPr/>
        <p:txBody>
          <a:bodyPr/>
          <a:lstStyle/>
          <a:p>
            <a:fld id="{F3A36CB8-968D-4335-88AF-8D496628264E}" type="slidenum">
              <a:rPr lang="en-US" smtClean="0"/>
              <a:t>115</a:t>
            </a:fld>
            <a:endParaRPr lang="en-US"/>
          </a:p>
        </p:txBody>
      </p:sp>
      <p:pic>
        <p:nvPicPr>
          <p:cNvPr id="5" name="Picture 4">
            <a:extLst>
              <a:ext uri="{FF2B5EF4-FFF2-40B4-BE49-F238E27FC236}">
                <a16:creationId xmlns:a16="http://schemas.microsoft.com/office/drawing/2014/main" id="{B1A0262D-384A-98C4-2ECE-AC9F5562138A}"/>
              </a:ext>
            </a:extLst>
          </p:cNvPr>
          <p:cNvPicPr>
            <a:picLocks noChangeAspect="1"/>
          </p:cNvPicPr>
          <p:nvPr/>
        </p:nvPicPr>
        <p:blipFill>
          <a:blip r:embed="rId2"/>
          <a:stretch>
            <a:fillRect/>
          </a:stretch>
        </p:blipFill>
        <p:spPr>
          <a:xfrm>
            <a:off x="647699" y="1763713"/>
            <a:ext cx="11399525" cy="3352800"/>
          </a:xfrm>
          <a:prstGeom prst="rect">
            <a:avLst/>
          </a:prstGeom>
          <a:ln>
            <a:solidFill>
              <a:srgbClr val="FF0000"/>
            </a:solidFill>
          </a:ln>
        </p:spPr>
      </p:pic>
      <p:sp>
        <p:nvSpPr>
          <p:cNvPr id="6" name="TextBox 5">
            <a:extLst>
              <a:ext uri="{FF2B5EF4-FFF2-40B4-BE49-F238E27FC236}">
                <a16:creationId xmlns:a16="http://schemas.microsoft.com/office/drawing/2014/main" id="{4B2F2384-068C-F7C8-8ACF-65F9B22B4431}"/>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Manage Job Information</a:t>
            </a:r>
            <a:endParaRPr lang="en-US" sz="3600" b="1" i="0" dirty="0">
              <a:solidFill>
                <a:srgbClr val="00B050"/>
              </a:solidFill>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66165DC-8A62-28D8-8987-AC46536AE61C}"/>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7EDE655-1251-DF24-2142-C7C27306936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Tree>
    <p:extLst>
      <p:ext uri="{BB962C8B-B14F-4D97-AF65-F5344CB8AC3E}">
        <p14:creationId xmlns:p14="http://schemas.microsoft.com/office/powerpoint/2010/main" val="5972371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1112-F451-E8AC-73AD-53966FC9B541}"/>
              </a:ext>
            </a:extLst>
          </p:cNvPr>
          <p:cNvSpPr>
            <a:spLocks noGrp="1"/>
          </p:cNvSpPr>
          <p:nvPr>
            <p:ph type="title"/>
          </p:nvPr>
        </p:nvSpPr>
        <p:spPr/>
        <p:txBody>
          <a:bodyPr/>
          <a:lstStyle/>
          <a:p>
            <a:endParaRPr lang="en-VN"/>
          </a:p>
        </p:txBody>
      </p:sp>
      <p:sp>
        <p:nvSpPr>
          <p:cNvPr id="4" name="Slide Number Placeholder 3">
            <a:extLst>
              <a:ext uri="{FF2B5EF4-FFF2-40B4-BE49-F238E27FC236}">
                <a16:creationId xmlns:a16="http://schemas.microsoft.com/office/drawing/2014/main" id="{1E8C38E9-8B06-4C22-71D4-8D2F0435DF9E}"/>
              </a:ext>
            </a:extLst>
          </p:cNvPr>
          <p:cNvSpPr>
            <a:spLocks noGrp="1"/>
          </p:cNvSpPr>
          <p:nvPr>
            <p:ph type="sldNum" sz="quarter" idx="12"/>
          </p:nvPr>
        </p:nvSpPr>
        <p:spPr/>
        <p:txBody>
          <a:bodyPr/>
          <a:lstStyle/>
          <a:p>
            <a:fld id="{F3A36CB8-968D-4335-88AF-8D496628264E}" type="slidenum">
              <a:rPr lang="en-US" smtClean="0"/>
              <a:t>116</a:t>
            </a:fld>
            <a:endParaRPr lang="en-US"/>
          </a:p>
        </p:txBody>
      </p:sp>
      <p:sp>
        <p:nvSpPr>
          <p:cNvPr id="6" name="TextBox 5">
            <a:extLst>
              <a:ext uri="{FF2B5EF4-FFF2-40B4-BE49-F238E27FC236}">
                <a16:creationId xmlns:a16="http://schemas.microsoft.com/office/drawing/2014/main" id="{4B2F2384-068C-F7C8-8ACF-65F9B22B4431}"/>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Manage Job Information</a:t>
            </a:r>
            <a:endParaRPr lang="en-US" sz="3600" b="1" i="0" dirty="0">
              <a:solidFill>
                <a:srgbClr val="00B050"/>
              </a:solidFill>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66165DC-8A62-28D8-8987-AC46536AE61C}"/>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7EDE655-1251-DF24-2142-C7C27306936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3" name="Picture 2">
            <a:extLst>
              <a:ext uri="{FF2B5EF4-FFF2-40B4-BE49-F238E27FC236}">
                <a16:creationId xmlns:a16="http://schemas.microsoft.com/office/drawing/2014/main" id="{90EDBAE6-59BC-8C70-EC15-32CCCB236CF6}"/>
              </a:ext>
            </a:extLst>
          </p:cNvPr>
          <p:cNvPicPr>
            <a:picLocks noChangeAspect="1"/>
          </p:cNvPicPr>
          <p:nvPr/>
        </p:nvPicPr>
        <p:blipFill>
          <a:blip r:embed="rId2"/>
          <a:stretch>
            <a:fillRect/>
          </a:stretch>
        </p:blipFill>
        <p:spPr>
          <a:xfrm>
            <a:off x="2209800" y="1473633"/>
            <a:ext cx="7772400" cy="4314195"/>
          </a:xfrm>
          <a:prstGeom prst="rect">
            <a:avLst/>
          </a:prstGeom>
          <a:ln>
            <a:solidFill>
              <a:srgbClr val="FF0000"/>
            </a:solidFill>
          </a:ln>
        </p:spPr>
      </p:pic>
    </p:spTree>
    <p:extLst>
      <p:ext uri="{BB962C8B-B14F-4D97-AF65-F5344CB8AC3E}">
        <p14:creationId xmlns:p14="http://schemas.microsoft.com/office/powerpoint/2010/main" val="15331616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1E557-3FDD-0CD5-03A6-79DCD9C9EB9E}"/>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3494B750-A372-2FB3-4C81-EDE6585D43C5}"/>
              </a:ext>
            </a:extLst>
          </p:cNvPr>
          <p:cNvSpPr>
            <a:spLocks noGrp="1"/>
          </p:cNvSpPr>
          <p:nvPr>
            <p:ph idx="1"/>
          </p:nvPr>
        </p:nvSpPr>
        <p:spPr/>
        <p:txBody>
          <a:bodyPr/>
          <a:lstStyle/>
          <a:p>
            <a:endParaRPr lang="en-VN"/>
          </a:p>
        </p:txBody>
      </p:sp>
      <p:sp>
        <p:nvSpPr>
          <p:cNvPr id="4" name="Slide Number Placeholder 3">
            <a:extLst>
              <a:ext uri="{FF2B5EF4-FFF2-40B4-BE49-F238E27FC236}">
                <a16:creationId xmlns:a16="http://schemas.microsoft.com/office/drawing/2014/main" id="{755F8907-D6DE-08DB-EBDB-01E16602405D}"/>
              </a:ext>
            </a:extLst>
          </p:cNvPr>
          <p:cNvSpPr>
            <a:spLocks noGrp="1"/>
          </p:cNvSpPr>
          <p:nvPr>
            <p:ph type="sldNum" sz="quarter" idx="12"/>
          </p:nvPr>
        </p:nvSpPr>
        <p:spPr/>
        <p:txBody>
          <a:bodyPr/>
          <a:lstStyle/>
          <a:p>
            <a:fld id="{F3A36CB8-968D-4335-88AF-8D496628264E}" type="slidenum">
              <a:rPr lang="en-US" smtClean="0"/>
              <a:t>117</a:t>
            </a:fld>
            <a:endParaRPr lang="en-US"/>
          </a:p>
        </p:txBody>
      </p:sp>
      <p:pic>
        <p:nvPicPr>
          <p:cNvPr id="1026" name="Picture 2" descr="30 Best Ways to Say Thank You for Your Response | FutureofWorking.com">
            <a:extLst>
              <a:ext uri="{FF2B5EF4-FFF2-40B4-BE49-F238E27FC236}">
                <a16:creationId xmlns:a16="http://schemas.microsoft.com/office/drawing/2014/main" id="{A1211174-7E09-EE67-C784-8F25EDFC1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121920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99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77804F-7E77-1AFA-8897-4A93BCA068F1}"/>
              </a:ext>
            </a:extLst>
          </p:cNvPr>
          <p:cNvSpPr txBox="1"/>
          <p:nvPr/>
        </p:nvSpPr>
        <p:spPr>
          <a:xfrm>
            <a:off x="293914" y="223548"/>
            <a:ext cx="11756572" cy="584775"/>
          </a:xfrm>
          <a:prstGeom prst="rect">
            <a:avLst/>
          </a:prstGeom>
          <a:noFill/>
        </p:spPr>
        <p:txBody>
          <a:bodyPr wrap="square">
            <a:spAutoFit/>
          </a:bodyPr>
          <a:lstStyle/>
          <a:p>
            <a:pPr algn="ctr"/>
            <a:r>
              <a:rPr lang="en-US" sz="3200" b="1" i="0" dirty="0">
                <a:solidFill>
                  <a:srgbClr val="00B050"/>
                </a:solidFill>
                <a:effectLst/>
                <a:latin typeface="Times New Roman" panose="02020603050405020304" pitchFamily="18" charset="0"/>
                <a:cs typeface="Times New Roman" panose="02020603050405020304" pitchFamily="18" charset="0"/>
              </a:rPr>
              <a:t>Spark’s version of Python: </a:t>
            </a:r>
            <a:r>
              <a:rPr lang="en-US" sz="3200" b="1" i="0" dirty="0" err="1">
                <a:solidFill>
                  <a:srgbClr val="00B050"/>
                </a:solidFill>
                <a:effectLst/>
                <a:latin typeface="Times New Roman" panose="02020603050405020304" pitchFamily="18" charset="0"/>
                <a:cs typeface="Times New Roman" panose="02020603050405020304" pitchFamily="18" charset="0"/>
              </a:rPr>
              <a:t>PySpark</a:t>
            </a:r>
            <a:endParaRPr lang="en-US" sz="3200" b="0" i="0" dirty="0">
              <a:solidFill>
                <a:srgbClr val="00B050"/>
              </a:solidFill>
              <a:effectLst/>
              <a:latin typeface="Times New Roman" panose="02020603050405020304" pitchFamily="18" charset="0"/>
              <a:cs typeface="Times New Roman" panose="02020603050405020304" pitchFamily="18" charset="0"/>
            </a:endParaRPr>
          </a:p>
        </p:txBody>
      </p:sp>
      <p:pic>
        <p:nvPicPr>
          <p:cNvPr id="3074" name="Picture 2" descr="What is PySpark?">
            <a:extLst>
              <a:ext uri="{FF2B5EF4-FFF2-40B4-BE49-F238E27FC236}">
                <a16:creationId xmlns:a16="http://schemas.microsoft.com/office/drawing/2014/main" id="{97CAD653-253E-5F9B-5839-479BC8602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966" y="2114226"/>
            <a:ext cx="10970982" cy="29182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791CD88-EC14-948C-89FC-1C8C513915C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F0E3A8C-252C-D715-F6B9-2DB3C24CA88F}"/>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4" name="Slide Number Placeholder 3">
            <a:extLst>
              <a:ext uri="{FF2B5EF4-FFF2-40B4-BE49-F238E27FC236}">
                <a16:creationId xmlns:a16="http://schemas.microsoft.com/office/drawing/2014/main" id="{5C0FEE8C-B891-0E77-A70E-95975DC9B3CD}"/>
              </a:ext>
            </a:extLst>
          </p:cNvPr>
          <p:cNvSpPr>
            <a:spLocks noGrp="1"/>
          </p:cNvSpPr>
          <p:nvPr>
            <p:ph type="sldNum" sz="quarter" idx="12"/>
          </p:nvPr>
        </p:nvSpPr>
        <p:spPr/>
        <p:txBody>
          <a:bodyPr/>
          <a:lstStyle/>
          <a:p>
            <a:fld id="{F3A36CB8-968D-4335-88AF-8D496628264E}" type="slidenum">
              <a:rPr lang="en-US" smtClean="0"/>
              <a:t>12</a:t>
            </a:fld>
            <a:endParaRPr lang="en-US"/>
          </a:p>
        </p:txBody>
      </p:sp>
    </p:spTree>
    <p:extLst>
      <p:ext uri="{BB962C8B-B14F-4D97-AF65-F5344CB8AC3E}">
        <p14:creationId xmlns:p14="http://schemas.microsoft.com/office/powerpoint/2010/main" val="784484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3DEF60-53D8-8CCF-8FB5-D51C80096C8B}"/>
              </a:ext>
            </a:extLst>
          </p:cNvPr>
          <p:cNvSpPr txBox="1"/>
          <p:nvPr/>
        </p:nvSpPr>
        <p:spPr>
          <a:xfrm>
            <a:off x="1638299" y="244138"/>
            <a:ext cx="8991600" cy="769441"/>
          </a:xfrm>
          <a:prstGeom prst="rect">
            <a:avLst/>
          </a:prstGeom>
          <a:noFill/>
        </p:spPr>
        <p:txBody>
          <a:bodyPr wrap="square">
            <a:spAutoFit/>
          </a:bodyPr>
          <a:lstStyle/>
          <a:p>
            <a:pPr algn="ctr"/>
            <a:r>
              <a:rPr lang="en-US" sz="4400" b="1" i="0" dirty="0" err="1">
                <a:solidFill>
                  <a:srgbClr val="00B050"/>
                </a:solidFill>
                <a:effectLst/>
                <a:latin typeface="Times New Roman" panose="02020603050405020304" pitchFamily="18" charset="0"/>
                <a:cs typeface="Times New Roman" panose="02020603050405020304" pitchFamily="18" charset="0"/>
              </a:rPr>
              <a:t>PySpark</a:t>
            </a:r>
            <a:r>
              <a:rPr lang="en-US" sz="4400" b="1" i="0" dirty="0">
                <a:solidFill>
                  <a:srgbClr val="00B050"/>
                </a:solidFill>
                <a:effectLst/>
                <a:latin typeface="Times New Roman" panose="02020603050405020304" pitchFamily="18" charset="0"/>
                <a:cs typeface="Times New Roman" panose="02020603050405020304" pitchFamily="18" charset="0"/>
              </a:rPr>
              <a:t> Architecture</a:t>
            </a:r>
          </a:p>
        </p:txBody>
      </p:sp>
      <p:sp>
        <p:nvSpPr>
          <p:cNvPr id="8" name="TextBox 7">
            <a:extLst>
              <a:ext uri="{FF2B5EF4-FFF2-40B4-BE49-F238E27FC236}">
                <a16:creationId xmlns:a16="http://schemas.microsoft.com/office/drawing/2014/main" id="{73A7D6D6-F648-A124-A356-6B4C459A8B63}"/>
              </a:ext>
            </a:extLst>
          </p:cNvPr>
          <p:cNvSpPr txBox="1"/>
          <p:nvPr/>
        </p:nvSpPr>
        <p:spPr>
          <a:xfrm>
            <a:off x="261257" y="1178439"/>
            <a:ext cx="11381014" cy="1200329"/>
          </a:xfrm>
          <a:prstGeom prst="rect">
            <a:avLst/>
          </a:prstGeom>
          <a:solidFill>
            <a:schemeClr val="accent4">
              <a:lumMod val="20000"/>
              <a:lumOff val="80000"/>
            </a:schemeClr>
          </a:solidFill>
        </p:spPr>
        <p:txBody>
          <a:bodyPr wrap="square">
            <a:spAutoFit/>
          </a:bodyPr>
          <a:lstStyle/>
          <a:p>
            <a:pPr algn="just" fontAlgn="base"/>
            <a:r>
              <a:rPr lang="en-US" b="0" i="0" dirty="0">
                <a:solidFill>
                  <a:srgbClr val="000000"/>
                </a:solidFill>
                <a:effectLst/>
                <a:latin typeface="Times New Roman" panose="02020603050405020304" pitchFamily="18" charset="0"/>
                <a:cs typeface="Times New Roman" panose="02020603050405020304" pitchFamily="18" charset="0"/>
              </a:rPr>
              <a:t>Apache Spark works in a master-slave architecture where the master is called “Driver” and slaves are called “Workers”. When you run a Spark application, Spark Driver creates a context that is an entry point to your application, and all operations (transformations and actions) are executed on worker nodes, and the resources are managed by Cluster Manager.</a:t>
            </a:r>
            <a:endParaRPr lang="en-VN" dirty="0">
              <a:latin typeface="Times New Roman" panose="02020603050405020304" pitchFamily="18" charset="0"/>
              <a:cs typeface="Times New Roman" panose="02020603050405020304" pitchFamily="18" charset="0"/>
            </a:endParaRPr>
          </a:p>
        </p:txBody>
      </p:sp>
      <p:pic>
        <p:nvPicPr>
          <p:cNvPr id="22530" name="Picture 2" descr="spark architecture">
            <a:extLst>
              <a:ext uri="{FF2B5EF4-FFF2-40B4-BE49-F238E27FC236}">
                <a16:creationId xmlns:a16="http://schemas.microsoft.com/office/drawing/2014/main" id="{2E57BD38-73A4-E0A9-650C-6B85763ED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400" y="2543629"/>
            <a:ext cx="7569200" cy="3632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EE7E11B-4E9A-E0F6-8493-1A2E7521FEED}"/>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EB0E6EBF-256E-A856-FBFA-6A8044F7889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4" name="Slide Number Placeholder 3">
            <a:extLst>
              <a:ext uri="{FF2B5EF4-FFF2-40B4-BE49-F238E27FC236}">
                <a16:creationId xmlns:a16="http://schemas.microsoft.com/office/drawing/2014/main" id="{109B6539-43FD-31B3-CF5E-0F1AA538BC92}"/>
              </a:ext>
            </a:extLst>
          </p:cNvPr>
          <p:cNvSpPr>
            <a:spLocks noGrp="1"/>
          </p:cNvSpPr>
          <p:nvPr>
            <p:ph type="sldNum" sz="quarter" idx="12"/>
          </p:nvPr>
        </p:nvSpPr>
        <p:spPr/>
        <p:txBody>
          <a:bodyPr/>
          <a:lstStyle/>
          <a:p>
            <a:fld id="{F3A36CB8-968D-4335-88AF-8D496628264E}" type="slidenum">
              <a:rPr lang="en-US" smtClean="0"/>
              <a:t>13</a:t>
            </a:fld>
            <a:endParaRPr lang="en-US"/>
          </a:p>
        </p:txBody>
      </p:sp>
    </p:spTree>
    <p:extLst>
      <p:ext uri="{BB962C8B-B14F-4D97-AF65-F5344CB8AC3E}">
        <p14:creationId xmlns:p14="http://schemas.microsoft.com/office/powerpoint/2010/main" val="892264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3DEF60-53D8-8CCF-8FB5-D51C80096C8B}"/>
              </a:ext>
            </a:extLst>
          </p:cNvPr>
          <p:cNvSpPr txBox="1"/>
          <p:nvPr/>
        </p:nvSpPr>
        <p:spPr>
          <a:xfrm>
            <a:off x="1638299" y="244138"/>
            <a:ext cx="8991600" cy="769441"/>
          </a:xfrm>
          <a:prstGeom prst="rect">
            <a:avLst/>
          </a:prstGeom>
          <a:noFill/>
        </p:spPr>
        <p:txBody>
          <a:bodyPr wrap="square">
            <a:spAutoFit/>
          </a:bodyPr>
          <a:lstStyle/>
          <a:p>
            <a:pPr algn="ctr"/>
            <a:r>
              <a:rPr lang="en-US" sz="4400" b="1" i="0" dirty="0" err="1">
                <a:solidFill>
                  <a:srgbClr val="00B050"/>
                </a:solidFill>
                <a:effectLst/>
                <a:latin typeface="Times New Roman" panose="02020603050405020304" pitchFamily="18" charset="0"/>
                <a:cs typeface="Times New Roman" panose="02020603050405020304" pitchFamily="18" charset="0"/>
              </a:rPr>
              <a:t>PySpark</a:t>
            </a:r>
            <a:r>
              <a:rPr lang="en-US" sz="4400" b="1" i="0" dirty="0">
                <a:solidFill>
                  <a:srgbClr val="00B050"/>
                </a:solidFill>
                <a:effectLst/>
                <a:latin typeface="Times New Roman" panose="02020603050405020304" pitchFamily="18" charset="0"/>
                <a:cs typeface="Times New Roman" panose="02020603050405020304" pitchFamily="18" charset="0"/>
              </a:rPr>
              <a:t> Modules &amp; Packages</a:t>
            </a:r>
          </a:p>
        </p:txBody>
      </p:sp>
      <p:pic>
        <p:nvPicPr>
          <p:cNvPr id="24580" name="Picture 4" descr="Spark Modules and components">
            <a:extLst>
              <a:ext uri="{FF2B5EF4-FFF2-40B4-BE49-F238E27FC236}">
                <a16:creationId xmlns:a16="http://schemas.microsoft.com/office/drawing/2014/main" id="{2B0F5ABF-896C-5FD7-8705-1DCB28436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901" y="1600200"/>
            <a:ext cx="7580870" cy="42602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502076-08E7-6954-32F3-97BF65143256}"/>
              </a:ext>
            </a:extLst>
          </p:cNvPr>
          <p:cNvSpPr txBox="1"/>
          <p:nvPr/>
        </p:nvSpPr>
        <p:spPr>
          <a:xfrm>
            <a:off x="0" y="2437655"/>
            <a:ext cx="4163786" cy="2585323"/>
          </a:xfrm>
          <a:prstGeom prst="rect">
            <a:avLst/>
          </a:prstGeom>
          <a:noFill/>
          <a:ln>
            <a:solidFill>
              <a:srgbClr val="FF0000"/>
            </a:solidFill>
          </a:ln>
        </p:spPr>
        <p:txBody>
          <a:bodyPr wrap="square">
            <a:spAutoFit/>
          </a:bodyPr>
          <a:lstStyle/>
          <a:p>
            <a:pPr fontAlgn="base">
              <a:buFont typeface="Arial" panose="020B0604020202020204" pitchFamily="34" charset="0"/>
              <a:buChar char="•"/>
            </a:pPr>
            <a:r>
              <a:rPr lang="en-US" b="0" i="0" dirty="0" err="1">
                <a:solidFill>
                  <a:srgbClr val="000000"/>
                </a:solidFill>
                <a:effectLst/>
                <a:latin typeface="Times New Roman" panose="02020603050405020304" pitchFamily="18" charset="0"/>
                <a:cs typeface="Times New Roman" panose="02020603050405020304" pitchFamily="18" charset="0"/>
              </a:rPr>
              <a:t>PySpark</a:t>
            </a:r>
            <a:r>
              <a:rPr lang="en-US" b="0" i="0" dirty="0">
                <a:solidFill>
                  <a:srgbClr val="000000"/>
                </a:solidFill>
                <a:effectLst/>
                <a:latin typeface="Times New Roman" panose="02020603050405020304" pitchFamily="18" charset="0"/>
                <a:cs typeface="Times New Roman" panose="02020603050405020304" pitchFamily="18" charset="0"/>
              </a:rPr>
              <a:t> RDD (</a:t>
            </a:r>
            <a:r>
              <a:rPr lang="en-US" b="0" i="0" u="sng" dirty="0">
                <a:solidFill>
                  <a:srgbClr val="4183C4"/>
                </a:solidFill>
                <a:effectLst/>
                <a:latin typeface="Times New Roman" panose="02020603050405020304" pitchFamily="18" charset="0"/>
                <a:cs typeface="Times New Roman" panose="02020603050405020304" pitchFamily="18" charset="0"/>
                <a:hlinkClick r:id="rId4"/>
              </a:rPr>
              <a:t>pyspark.RDD</a:t>
            </a:r>
            <a:r>
              <a:rPr lang="en-US" b="0" i="0" dirty="0">
                <a:solidFill>
                  <a:srgbClr val="000000"/>
                </a:solidFill>
                <a:effectLst/>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b="0" i="0" dirty="0" err="1">
                <a:solidFill>
                  <a:srgbClr val="000000"/>
                </a:solidFill>
                <a:effectLst/>
                <a:latin typeface="Times New Roman" panose="02020603050405020304" pitchFamily="18" charset="0"/>
                <a:cs typeface="Times New Roman" panose="02020603050405020304" pitchFamily="18" charset="0"/>
              </a:rPr>
              <a:t>PySpark</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DataFrame</a:t>
            </a:r>
            <a:r>
              <a:rPr lang="en-US" b="0" i="0" dirty="0">
                <a:solidFill>
                  <a:srgbClr val="000000"/>
                </a:solidFill>
                <a:effectLst/>
                <a:latin typeface="Times New Roman" panose="02020603050405020304" pitchFamily="18" charset="0"/>
                <a:cs typeface="Times New Roman" panose="02020603050405020304" pitchFamily="18" charset="0"/>
              </a:rPr>
              <a:t> and SQL (</a:t>
            </a:r>
            <a:r>
              <a:rPr lang="en-US" b="0" i="0" u="sng" dirty="0">
                <a:solidFill>
                  <a:srgbClr val="4183C4"/>
                </a:solidFill>
                <a:effectLst/>
                <a:latin typeface="Times New Roman" panose="02020603050405020304" pitchFamily="18" charset="0"/>
                <a:cs typeface="Times New Roman" panose="02020603050405020304" pitchFamily="18" charset="0"/>
                <a:hlinkClick r:id="rId5"/>
              </a:rPr>
              <a:t>pyspark.sql</a:t>
            </a:r>
            <a:r>
              <a:rPr lang="en-US" b="0" i="0" dirty="0">
                <a:solidFill>
                  <a:srgbClr val="000000"/>
                </a:solidFill>
                <a:effectLst/>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b="0" i="0" dirty="0" err="1">
                <a:solidFill>
                  <a:srgbClr val="000000"/>
                </a:solidFill>
                <a:effectLst/>
                <a:latin typeface="Times New Roman" panose="02020603050405020304" pitchFamily="18" charset="0"/>
                <a:cs typeface="Times New Roman" panose="02020603050405020304" pitchFamily="18" charset="0"/>
              </a:rPr>
              <a:t>PySpark</a:t>
            </a:r>
            <a:r>
              <a:rPr lang="en-US" b="0" i="0" dirty="0">
                <a:solidFill>
                  <a:srgbClr val="000000"/>
                </a:solidFill>
                <a:effectLst/>
                <a:latin typeface="Times New Roman" panose="02020603050405020304" pitchFamily="18" charset="0"/>
                <a:cs typeface="Times New Roman" panose="02020603050405020304" pitchFamily="18" charset="0"/>
              </a:rPr>
              <a:t> Streaming (</a:t>
            </a:r>
            <a:r>
              <a:rPr lang="en-US" b="0" i="0" u="sng" dirty="0">
                <a:solidFill>
                  <a:srgbClr val="4183C4"/>
                </a:solidFill>
                <a:effectLst/>
                <a:latin typeface="Times New Roman" panose="02020603050405020304" pitchFamily="18" charset="0"/>
                <a:cs typeface="Times New Roman" panose="02020603050405020304" pitchFamily="18" charset="0"/>
                <a:hlinkClick r:id="rId6"/>
              </a:rPr>
              <a:t>pyspark.streaming</a:t>
            </a:r>
            <a:r>
              <a:rPr lang="en-US" b="0" i="0" dirty="0">
                <a:solidFill>
                  <a:srgbClr val="000000"/>
                </a:solidFill>
                <a:effectLst/>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b="0" i="0" dirty="0" err="1">
                <a:solidFill>
                  <a:srgbClr val="000000"/>
                </a:solidFill>
                <a:effectLst/>
                <a:latin typeface="Times New Roman" panose="02020603050405020304" pitchFamily="18" charset="0"/>
                <a:cs typeface="Times New Roman" panose="02020603050405020304" pitchFamily="18" charset="0"/>
              </a:rPr>
              <a:t>PySpark</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MLib</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sng" dirty="0">
                <a:solidFill>
                  <a:srgbClr val="4183C4"/>
                </a:solidFill>
                <a:effectLst/>
                <a:latin typeface="Times New Roman" panose="02020603050405020304" pitchFamily="18" charset="0"/>
                <a:cs typeface="Times New Roman" panose="02020603050405020304" pitchFamily="18" charset="0"/>
                <a:hlinkClick r:id="rId7"/>
              </a:rPr>
              <a:t>pyspark.ml</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sng" dirty="0">
                <a:solidFill>
                  <a:srgbClr val="4183C4"/>
                </a:solidFill>
                <a:effectLst/>
                <a:latin typeface="Times New Roman" panose="02020603050405020304" pitchFamily="18" charset="0"/>
                <a:cs typeface="Times New Roman" panose="02020603050405020304" pitchFamily="18" charset="0"/>
                <a:hlinkClick r:id="rId8"/>
              </a:rPr>
              <a:t>pyspark.mllib</a:t>
            </a:r>
            <a:r>
              <a:rPr lang="en-US" b="0" i="0" dirty="0">
                <a:solidFill>
                  <a:srgbClr val="000000"/>
                </a:solidFill>
                <a:effectLst/>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b="0" i="0" dirty="0" err="1">
                <a:solidFill>
                  <a:srgbClr val="000000"/>
                </a:solidFill>
                <a:effectLst/>
                <a:latin typeface="Times New Roman" panose="02020603050405020304" pitchFamily="18" charset="0"/>
                <a:cs typeface="Times New Roman" panose="02020603050405020304" pitchFamily="18" charset="0"/>
              </a:rPr>
              <a:t>PySpark</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GraphFrames</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sng" dirty="0">
                <a:solidFill>
                  <a:srgbClr val="4183C4"/>
                </a:solidFill>
                <a:effectLst/>
                <a:latin typeface="Times New Roman" panose="02020603050405020304" pitchFamily="18" charset="0"/>
                <a:cs typeface="Times New Roman" panose="02020603050405020304" pitchFamily="18" charset="0"/>
                <a:hlinkClick r:id="rId9"/>
              </a:rPr>
              <a:t>GraphFrames</a:t>
            </a:r>
            <a:r>
              <a:rPr lang="en-US" b="0" i="0" dirty="0">
                <a:solidFill>
                  <a:srgbClr val="000000"/>
                </a:solidFill>
                <a:effectLst/>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b="0" i="0" dirty="0" err="1">
                <a:solidFill>
                  <a:srgbClr val="000000"/>
                </a:solidFill>
                <a:effectLst/>
                <a:latin typeface="Times New Roman" panose="02020603050405020304" pitchFamily="18" charset="0"/>
                <a:cs typeface="Times New Roman" panose="02020603050405020304" pitchFamily="18" charset="0"/>
              </a:rPr>
              <a:t>PySpark</a:t>
            </a:r>
            <a:r>
              <a:rPr lang="en-US" b="0" i="0" dirty="0">
                <a:solidFill>
                  <a:srgbClr val="000000"/>
                </a:solidFill>
                <a:effectLst/>
                <a:latin typeface="Times New Roman" panose="02020603050405020304" pitchFamily="18" charset="0"/>
                <a:cs typeface="Times New Roman" panose="02020603050405020304" pitchFamily="18" charset="0"/>
              </a:rPr>
              <a:t> Resource (</a:t>
            </a:r>
            <a:r>
              <a:rPr lang="en-US" b="0" i="0" u="sng" dirty="0">
                <a:solidFill>
                  <a:srgbClr val="4183C4"/>
                </a:solidFill>
                <a:effectLst/>
                <a:latin typeface="Times New Roman" panose="02020603050405020304" pitchFamily="18" charset="0"/>
                <a:cs typeface="Times New Roman" panose="02020603050405020304" pitchFamily="18" charset="0"/>
                <a:hlinkClick r:id="rId10"/>
              </a:rPr>
              <a:t>pyspark.resource</a:t>
            </a:r>
            <a:r>
              <a:rPr lang="en-US" b="0" i="0" dirty="0">
                <a:solidFill>
                  <a:srgbClr val="000000"/>
                </a:solidFill>
                <a:effectLst/>
                <a:latin typeface="Times New Roman" panose="02020603050405020304" pitchFamily="18" charset="0"/>
                <a:cs typeface="Times New Roman" panose="02020603050405020304" pitchFamily="18" charset="0"/>
              </a:rPr>
              <a:t>) It’s new in </a:t>
            </a:r>
            <a:r>
              <a:rPr lang="en-US" b="0" i="0" dirty="0" err="1">
                <a:solidFill>
                  <a:srgbClr val="000000"/>
                </a:solidFill>
                <a:effectLst/>
                <a:latin typeface="Times New Roman" panose="02020603050405020304" pitchFamily="18" charset="0"/>
                <a:cs typeface="Times New Roman" panose="02020603050405020304" pitchFamily="18" charset="0"/>
              </a:rPr>
              <a:t>PySpark</a:t>
            </a:r>
            <a:r>
              <a:rPr lang="en-US" b="0" i="0" dirty="0">
                <a:solidFill>
                  <a:srgbClr val="000000"/>
                </a:solidFill>
                <a:effectLst/>
                <a:latin typeface="Times New Roman" panose="02020603050405020304" pitchFamily="18" charset="0"/>
                <a:cs typeface="Times New Roman" panose="02020603050405020304" pitchFamily="18" charset="0"/>
              </a:rPr>
              <a:t> 3.0</a:t>
            </a:r>
          </a:p>
        </p:txBody>
      </p:sp>
      <p:sp>
        <p:nvSpPr>
          <p:cNvPr id="2" name="Rectangle 1">
            <a:extLst>
              <a:ext uri="{FF2B5EF4-FFF2-40B4-BE49-F238E27FC236}">
                <a16:creationId xmlns:a16="http://schemas.microsoft.com/office/drawing/2014/main" id="{47764E29-1294-DC76-7312-13D23BC5FC94}"/>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2893E0C-A68C-7E10-1D3F-115656D0A1C7}"/>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4" name="Slide Number Placeholder 3">
            <a:extLst>
              <a:ext uri="{FF2B5EF4-FFF2-40B4-BE49-F238E27FC236}">
                <a16:creationId xmlns:a16="http://schemas.microsoft.com/office/drawing/2014/main" id="{D96CF2B0-C342-19AB-1B75-BD8237F6C357}"/>
              </a:ext>
            </a:extLst>
          </p:cNvPr>
          <p:cNvSpPr>
            <a:spLocks noGrp="1"/>
          </p:cNvSpPr>
          <p:nvPr>
            <p:ph type="sldNum" sz="quarter" idx="12"/>
          </p:nvPr>
        </p:nvSpPr>
        <p:spPr/>
        <p:txBody>
          <a:bodyPr/>
          <a:lstStyle/>
          <a:p>
            <a:fld id="{F3A36CB8-968D-4335-88AF-8D496628264E}" type="slidenum">
              <a:rPr lang="en-US" smtClean="0"/>
              <a:t>14</a:t>
            </a:fld>
            <a:endParaRPr lang="en-US"/>
          </a:p>
        </p:txBody>
      </p:sp>
    </p:spTree>
    <p:extLst>
      <p:ext uri="{BB962C8B-B14F-4D97-AF65-F5344CB8AC3E}">
        <p14:creationId xmlns:p14="http://schemas.microsoft.com/office/powerpoint/2010/main" val="3102327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2EA074-FEF4-BC27-60DB-247B509752B3}"/>
              </a:ext>
            </a:extLst>
          </p:cNvPr>
          <p:cNvSpPr txBox="1"/>
          <p:nvPr/>
        </p:nvSpPr>
        <p:spPr>
          <a:xfrm>
            <a:off x="978637" y="0"/>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4400" b="1" kern="1200" dirty="0">
                <a:solidFill>
                  <a:srgbClr val="00B050"/>
                </a:solidFill>
                <a:latin typeface="Times New Roman" panose="02020603050405020304" pitchFamily="18" charset="0"/>
                <a:ea typeface="+mj-ea"/>
                <a:cs typeface="Times New Roman" panose="02020603050405020304" pitchFamily="18" charset="0"/>
              </a:rPr>
              <a:t>Pandas vs </a:t>
            </a:r>
            <a:r>
              <a:rPr lang="en-US" sz="44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4400" b="1" kern="1200" dirty="0">
                <a:solidFill>
                  <a:srgbClr val="00B050"/>
                </a:solidFill>
                <a:latin typeface="Times New Roman" panose="02020603050405020304" pitchFamily="18" charset="0"/>
                <a:ea typeface="+mj-ea"/>
                <a:cs typeface="Times New Roman" panose="02020603050405020304" pitchFamily="18" charset="0"/>
              </a:rPr>
              <a:t> </a:t>
            </a:r>
            <a:r>
              <a:rPr lang="en-US" sz="4400" b="1" kern="1200" dirty="0" err="1">
                <a:solidFill>
                  <a:srgbClr val="00B050"/>
                </a:solidFill>
                <a:latin typeface="Times New Roman" panose="02020603050405020304" pitchFamily="18" charset="0"/>
                <a:ea typeface="+mj-ea"/>
                <a:cs typeface="Times New Roman" panose="02020603050405020304" pitchFamily="18" charset="0"/>
              </a:rPr>
              <a:t>DataFrame</a:t>
            </a:r>
            <a:endParaRPr lang="en-US" sz="4400" b="1" kern="1200" dirty="0">
              <a:solidFill>
                <a:srgbClr val="00B050"/>
              </a:solidFill>
              <a:latin typeface="Times New Roman" panose="02020603050405020304" pitchFamily="18" charset="0"/>
              <a:ea typeface="+mj-ea"/>
              <a:cs typeface="Times New Roman" panose="02020603050405020304" pitchFamily="18" charset="0"/>
            </a:endParaRPr>
          </a:p>
        </p:txBody>
      </p:sp>
      <p:pic>
        <p:nvPicPr>
          <p:cNvPr id="5" name="Picture 4">
            <a:extLst>
              <a:ext uri="{FF2B5EF4-FFF2-40B4-BE49-F238E27FC236}">
                <a16:creationId xmlns:a16="http://schemas.microsoft.com/office/drawing/2014/main" id="{F28CE70B-ECF4-FAFA-BFB5-A35804F1291B}"/>
              </a:ext>
            </a:extLst>
          </p:cNvPr>
          <p:cNvPicPr>
            <a:picLocks noChangeAspect="1"/>
          </p:cNvPicPr>
          <p:nvPr/>
        </p:nvPicPr>
        <p:blipFill>
          <a:blip r:embed="rId3"/>
          <a:stretch>
            <a:fillRect/>
          </a:stretch>
        </p:blipFill>
        <p:spPr>
          <a:xfrm>
            <a:off x="3956957" y="1666970"/>
            <a:ext cx="7772400" cy="4792632"/>
          </a:xfrm>
          <a:prstGeom prst="rect">
            <a:avLst/>
          </a:prstGeom>
          <a:ln>
            <a:solidFill>
              <a:srgbClr val="FF0000"/>
            </a:solidFill>
          </a:ln>
        </p:spPr>
      </p:pic>
      <p:sp>
        <p:nvSpPr>
          <p:cNvPr id="7" name="TextBox 6">
            <a:extLst>
              <a:ext uri="{FF2B5EF4-FFF2-40B4-BE49-F238E27FC236}">
                <a16:creationId xmlns:a16="http://schemas.microsoft.com/office/drawing/2014/main" id="{E77BAE19-0AF6-2D96-1E4C-E997D21F9C6C}"/>
              </a:ext>
            </a:extLst>
          </p:cNvPr>
          <p:cNvSpPr txBox="1"/>
          <p:nvPr/>
        </p:nvSpPr>
        <p:spPr>
          <a:xfrm>
            <a:off x="224519" y="2442835"/>
            <a:ext cx="3367767" cy="2585323"/>
          </a:xfrm>
          <a:prstGeom prst="rect">
            <a:avLst/>
          </a:prstGeom>
          <a:solidFill>
            <a:schemeClr val="bg1">
              <a:lumMod val="85000"/>
            </a:schemeClr>
          </a:solidFill>
          <a:ln>
            <a:solidFill>
              <a:srgbClr val="FF0000"/>
            </a:solidFill>
          </a:ln>
        </p:spPr>
        <p:txBody>
          <a:bodyPr wrap="square">
            <a:spAutoFit/>
          </a:bodyPr>
          <a:lstStyle/>
          <a:p>
            <a:pPr algn="just"/>
            <a:r>
              <a:rPr lang="en-US" b="0" i="0" dirty="0">
                <a:solidFill>
                  <a:srgbClr val="000000"/>
                </a:solidFill>
                <a:effectLst/>
                <a:latin typeface="American Typewriter" panose="02090604020004020304" pitchFamily="18" charset="77"/>
              </a:rPr>
              <a:t>Pandas is one of the most used open-source Python libraries to work with Structured tabular data for analysis. Pandas library is heavily used for Data Analytics, Machine learning, data science projects, and many more.</a:t>
            </a:r>
            <a:endParaRPr lang="en-VN" dirty="0">
              <a:latin typeface="American Typewriter" panose="02090604020004020304" pitchFamily="18" charset="77"/>
            </a:endParaRPr>
          </a:p>
        </p:txBody>
      </p:sp>
      <p:sp>
        <p:nvSpPr>
          <p:cNvPr id="2" name="Rectangle 1">
            <a:extLst>
              <a:ext uri="{FF2B5EF4-FFF2-40B4-BE49-F238E27FC236}">
                <a16:creationId xmlns:a16="http://schemas.microsoft.com/office/drawing/2014/main" id="{C7EE991A-B33A-F4C0-9EE8-985E8ECDB21E}"/>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83ACD5A6-598A-A43A-42ED-5200129D3DC7}"/>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Slide Number Placeholder 5">
            <a:extLst>
              <a:ext uri="{FF2B5EF4-FFF2-40B4-BE49-F238E27FC236}">
                <a16:creationId xmlns:a16="http://schemas.microsoft.com/office/drawing/2014/main" id="{847608C1-7E85-6BC3-1A0E-7976BA447898}"/>
              </a:ext>
            </a:extLst>
          </p:cNvPr>
          <p:cNvSpPr>
            <a:spLocks noGrp="1"/>
          </p:cNvSpPr>
          <p:nvPr>
            <p:ph type="sldNum" sz="quarter" idx="12"/>
          </p:nvPr>
        </p:nvSpPr>
        <p:spPr/>
        <p:txBody>
          <a:bodyPr/>
          <a:lstStyle/>
          <a:p>
            <a:fld id="{F3A36CB8-968D-4335-88AF-8D496628264E}" type="slidenum">
              <a:rPr lang="en-US" smtClean="0"/>
              <a:t>15</a:t>
            </a:fld>
            <a:endParaRPr lang="en-US"/>
          </a:p>
        </p:txBody>
      </p:sp>
    </p:spTree>
    <p:extLst>
      <p:ext uri="{BB962C8B-B14F-4D97-AF65-F5344CB8AC3E}">
        <p14:creationId xmlns:p14="http://schemas.microsoft.com/office/powerpoint/2010/main" val="1116240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2EA074-FEF4-BC27-60DB-247B509752B3}"/>
              </a:ext>
            </a:extLst>
          </p:cNvPr>
          <p:cNvSpPr txBox="1"/>
          <p:nvPr/>
        </p:nvSpPr>
        <p:spPr>
          <a:xfrm>
            <a:off x="838200" y="-38814"/>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4400" b="1" kern="1200" dirty="0">
                <a:solidFill>
                  <a:srgbClr val="00B050"/>
                </a:solidFill>
                <a:latin typeface="Times New Roman" panose="02020603050405020304" pitchFamily="18" charset="0"/>
                <a:ea typeface="+mj-ea"/>
                <a:cs typeface="Times New Roman" panose="02020603050405020304" pitchFamily="18" charset="0"/>
              </a:rPr>
              <a:t>Pandas vs </a:t>
            </a:r>
            <a:r>
              <a:rPr lang="en-US" sz="44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4400" b="1" kern="1200" dirty="0">
                <a:solidFill>
                  <a:srgbClr val="00B050"/>
                </a:solidFill>
                <a:latin typeface="Times New Roman" panose="02020603050405020304" pitchFamily="18" charset="0"/>
                <a:ea typeface="+mj-ea"/>
                <a:cs typeface="Times New Roman" panose="02020603050405020304" pitchFamily="18" charset="0"/>
              </a:rPr>
              <a:t> </a:t>
            </a:r>
            <a:r>
              <a:rPr lang="en-US" sz="4400" b="1" kern="1200" dirty="0" err="1">
                <a:solidFill>
                  <a:srgbClr val="00B050"/>
                </a:solidFill>
                <a:latin typeface="Times New Roman" panose="02020603050405020304" pitchFamily="18" charset="0"/>
                <a:ea typeface="+mj-ea"/>
                <a:cs typeface="Times New Roman" panose="02020603050405020304" pitchFamily="18" charset="0"/>
              </a:rPr>
              <a:t>DataFrame</a:t>
            </a:r>
            <a:endParaRPr lang="en-US" sz="4400" b="1" kern="1200" dirty="0">
              <a:solidFill>
                <a:srgbClr val="00B050"/>
              </a:solidFill>
              <a:latin typeface="Times New Roman" panose="020206030504050203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51FBB299-24C2-E281-C322-54AB1B1834BF}"/>
              </a:ext>
            </a:extLst>
          </p:cNvPr>
          <p:cNvSpPr txBox="1"/>
          <p:nvPr/>
        </p:nvSpPr>
        <p:spPr>
          <a:xfrm>
            <a:off x="249036" y="5517094"/>
            <a:ext cx="11689330" cy="923330"/>
          </a:xfrm>
          <a:prstGeom prst="rect">
            <a:avLst/>
          </a:prstGeom>
          <a:solidFill>
            <a:schemeClr val="accent6">
              <a:lumMod val="20000"/>
              <a:lumOff val="80000"/>
            </a:schemeClr>
          </a:solidFill>
        </p:spPr>
        <p:txBody>
          <a:bodyPr wrap="square">
            <a:spAutoFit/>
          </a:bodyPr>
          <a:lstStyle/>
          <a:p>
            <a:pPr algn="just"/>
            <a:r>
              <a:rPr lang="en-US" b="0" i="0" dirty="0">
                <a:solidFill>
                  <a:srgbClr val="000000"/>
                </a:solidFill>
                <a:effectLst/>
                <a:latin typeface="Open Sans" panose="020B0606030504020204" pitchFamily="34" charset="0"/>
              </a:rPr>
              <a:t>In very simple words Pandas run operations on a single machine whereas </a:t>
            </a:r>
            <a:r>
              <a:rPr lang="en-US" b="0" i="0" dirty="0" err="1">
                <a:solidFill>
                  <a:srgbClr val="000000"/>
                </a:solidFill>
                <a:effectLst/>
                <a:latin typeface="Open Sans" panose="020B0606030504020204" pitchFamily="34" charset="0"/>
              </a:rPr>
              <a:t>PySpark</a:t>
            </a:r>
            <a:r>
              <a:rPr lang="en-US" b="0" i="0" dirty="0">
                <a:solidFill>
                  <a:srgbClr val="000000"/>
                </a:solidFill>
                <a:effectLst/>
                <a:latin typeface="Open Sans" panose="020B0606030504020204" pitchFamily="34" charset="0"/>
              </a:rPr>
              <a:t> runs on multiple machines. If you are working on a Machine Learning application where you are dealing with larger datasets, </a:t>
            </a:r>
            <a:r>
              <a:rPr lang="en-US" b="1" i="1" dirty="0" err="1">
                <a:solidFill>
                  <a:srgbClr val="000000"/>
                </a:solidFill>
                <a:effectLst/>
                <a:latin typeface="Open Sans" panose="020B0606030504020204" pitchFamily="34" charset="0"/>
              </a:rPr>
              <a:t>PySpark</a:t>
            </a:r>
            <a:r>
              <a:rPr lang="en-US" b="1" i="1" dirty="0">
                <a:solidFill>
                  <a:srgbClr val="000000"/>
                </a:solidFill>
                <a:effectLst/>
                <a:latin typeface="Open Sans" panose="020B0606030504020204" pitchFamily="34" charset="0"/>
              </a:rPr>
              <a:t> is a best fit which could processes operations many times(100x) faster than Pandas</a:t>
            </a:r>
            <a:r>
              <a:rPr lang="en-US" b="0" i="0" dirty="0">
                <a:solidFill>
                  <a:srgbClr val="000000"/>
                </a:solidFill>
                <a:effectLst/>
                <a:latin typeface="Open Sans" panose="020B0606030504020204" pitchFamily="34" charset="0"/>
              </a:rPr>
              <a:t>.</a:t>
            </a:r>
            <a:endParaRPr lang="en-VN" dirty="0"/>
          </a:p>
        </p:txBody>
      </p:sp>
      <p:pic>
        <p:nvPicPr>
          <p:cNvPr id="6" name="Picture 5">
            <a:extLst>
              <a:ext uri="{FF2B5EF4-FFF2-40B4-BE49-F238E27FC236}">
                <a16:creationId xmlns:a16="http://schemas.microsoft.com/office/drawing/2014/main" id="{18B81C13-C162-B136-EC56-F9A1C74077CF}"/>
              </a:ext>
            </a:extLst>
          </p:cNvPr>
          <p:cNvPicPr>
            <a:picLocks noChangeAspect="1"/>
          </p:cNvPicPr>
          <p:nvPr/>
        </p:nvPicPr>
        <p:blipFill>
          <a:blip r:embed="rId3"/>
          <a:stretch>
            <a:fillRect/>
          </a:stretch>
        </p:blipFill>
        <p:spPr>
          <a:xfrm>
            <a:off x="249036" y="1127386"/>
            <a:ext cx="7772400" cy="4226422"/>
          </a:xfrm>
          <a:prstGeom prst="rect">
            <a:avLst/>
          </a:prstGeom>
        </p:spPr>
      </p:pic>
      <p:pic>
        <p:nvPicPr>
          <p:cNvPr id="7" name="Picture 6">
            <a:extLst>
              <a:ext uri="{FF2B5EF4-FFF2-40B4-BE49-F238E27FC236}">
                <a16:creationId xmlns:a16="http://schemas.microsoft.com/office/drawing/2014/main" id="{29DE97C6-D711-8376-6E70-71546935124D}"/>
              </a:ext>
            </a:extLst>
          </p:cNvPr>
          <p:cNvPicPr>
            <a:picLocks noChangeAspect="1"/>
          </p:cNvPicPr>
          <p:nvPr/>
        </p:nvPicPr>
        <p:blipFill>
          <a:blip r:embed="rId4"/>
          <a:stretch>
            <a:fillRect/>
          </a:stretch>
        </p:blipFill>
        <p:spPr>
          <a:xfrm>
            <a:off x="7351542" y="1306286"/>
            <a:ext cx="4586824" cy="3027136"/>
          </a:xfrm>
          <a:prstGeom prst="rect">
            <a:avLst/>
          </a:prstGeom>
          <a:ln>
            <a:solidFill>
              <a:srgbClr val="FF0000"/>
            </a:solidFill>
          </a:ln>
        </p:spPr>
      </p:pic>
      <p:sp>
        <p:nvSpPr>
          <p:cNvPr id="2" name="Rectangle 1">
            <a:extLst>
              <a:ext uri="{FF2B5EF4-FFF2-40B4-BE49-F238E27FC236}">
                <a16:creationId xmlns:a16="http://schemas.microsoft.com/office/drawing/2014/main" id="{F75CD585-4013-DB37-49BF-A8D79761B3A6}"/>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F2DE691-6B4A-E7E8-ED87-365B6626707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8" name="Slide Number Placeholder 7">
            <a:extLst>
              <a:ext uri="{FF2B5EF4-FFF2-40B4-BE49-F238E27FC236}">
                <a16:creationId xmlns:a16="http://schemas.microsoft.com/office/drawing/2014/main" id="{D37A8FD5-0D01-DB2F-79D1-231889E8C331}"/>
              </a:ext>
            </a:extLst>
          </p:cNvPr>
          <p:cNvSpPr>
            <a:spLocks noGrp="1"/>
          </p:cNvSpPr>
          <p:nvPr>
            <p:ph type="sldNum" sz="quarter" idx="12"/>
          </p:nvPr>
        </p:nvSpPr>
        <p:spPr/>
        <p:txBody>
          <a:bodyPr/>
          <a:lstStyle/>
          <a:p>
            <a:fld id="{F3A36CB8-968D-4335-88AF-8D496628264E}" type="slidenum">
              <a:rPr lang="en-US" smtClean="0"/>
              <a:t>16</a:t>
            </a:fld>
            <a:endParaRPr lang="en-US"/>
          </a:p>
        </p:txBody>
      </p:sp>
    </p:spTree>
    <p:extLst>
      <p:ext uri="{BB962C8B-B14F-4D97-AF65-F5344CB8AC3E}">
        <p14:creationId xmlns:p14="http://schemas.microsoft.com/office/powerpoint/2010/main" val="1087709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84FF5AA-BDF8-C80E-032E-54A8099FB16E}"/>
              </a:ext>
            </a:extLst>
          </p:cNvPr>
          <p:cNvPicPr>
            <a:picLocks noGrp="1" noChangeAspect="1"/>
          </p:cNvPicPr>
          <p:nvPr>
            <p:ph idx="1"/>
          </p:nvPr>
        </p:nvPicPr>
        <p:blipFill>
          <a:blip r:embed="rId2"/>
          <a:stretch>
            <a:fillRect/>
          </a:stretch>
        </p:blipFill>
        <p:spPr>
          <a:xfrm>
            <a:off x="1962755" y="1671138"/>
            <a:ext cx="8658376" cy="4199310"/>
          </a:xfrm>
          <a:prstGeom prst="rect">
            <a:avLst/>
          </a:prstGeom>
          <a:ln>
            <a:noFill/>
          </a:ln>
        </p:spPr>
      </p:pic>
      <p:sp>
        <p:nvSpPr>
          <p:cNvPr id="5" name="TextBox 4">
            <a:extLst>
              <a:ext uri="{FF2B5EF4-FFF2-40B4-BE49-F238E27FC236}">
                <a16:creationId xmlns:a16="http://schemas.microsoft.com/office/drawing/2014/main" id="{0EBD1F8D-D92C-B0A6-60C8-35FFE9C0B086}"/>
              </a:ext>
            </a:extLst>
          </p:cNvPr>
          <p:cNvSpPr txBox="1"/>
          <p:nvPr/>
        </p:nvSpPr>
        <p:spPr>
          <a:xfrm>
            <a:off x="1158558" y="0"/>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4400" b="1" kern="1200" dirty="0">
                <a:solidFill>
                  <a:srgbClr val="00B050"/>
                </a:solidFill>
                <a:latin typeface="Times New Roman" panose="02020603050405020304" pitchFamily="18" charset="0"/>
                <a:ea typeface="+mj-ea"/>
                <a:cs typeface="Times New Roman" panose="02020603050405020304" pitchFamily="18" charset="0"/>
              </a:rPr>
              <a:t>Pandas </a:t>
            </a:r>
            <a:r>
              <a:rPr lang="en-US" sz="4400" b="1" dirty="0">
                <a:solidFill>
                  <a:srgbClr val="00B050"/>
                </a:solidFill>
                <a:latin typeface="Times New Roman" panose="02020603050405020304" pitchFamily="18" charset="0"/>
                <a:ea typeface="+mj-ea"/>
                <a:cs typeface="Times New Roman" panose="02020603050405020304" pitchFamily="18" charset="0"/>
                <a:sym typeface="Wingdings" pitchFamily="2" charset="2"/>
              </a:rPr>
              <a:t></a:t>
            </a:r>
            <a:r>
              <a:rPr lang="en-US" sz="4400" b="1" kern="1200" dirty="0">
                <a:solidFill>
                  <a:srgbClr val="00B050"/>
                </a:solidFill>
                <a:latin typeface="Times New Roman" panose="02020603050405020304" pitchFamily="18" charset="0"/>
                <a:ea typeface="+mj-ea"/>
                <a:cs typeface="Times New Roman" panose="02020603050405020304" pitchFamily="18" charset="0"/>
              </a:rPr>
              <a:t> </a:t>
            </a:r>
            <a:r>
              <a:rPr lang="en-US" sz="44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4400" b="1" kern="1200" dirty="0">
                <a:solidFill>
                  <a:srgbClr val="00B050"/>
                </a:solidFill>
                <a:latin typeface="Times New Roman" panose="02020603050405020304" pitchFamily="18" charset="0"/>
                <a:ea typeface="+mj-ea"/>
                <a:cs typeface="Times New Roman" panose="02020603050405020304" pitchFamily="18" charset="0"/>
              </a:rPr>
              <a:t> </a:t>
            </a:r>
            <a:r>
              <a:rPr lang="en-US" sz="4400" b="1" kern="1200" dirty="0" err="1">
                <a:solidFill>
                  <a:srgbClr val="00B050"/>
                </a:solidFill>
                <a:latin typeface="Times New Roman" panose="02020603050405020304" pitchFamily="18" charset="0"/>
                <a:ea typeface="+mj-ea"/>
                <a:cs typeface="Times New Roman" panose="02020603050405020304" pitchFamily="18" charset="0"/>
              </a:rPr>
              <a:t>DataFrame</a:t>
            </a:r>
            <a:endParaRPr lang="en-US" sz="4400" b="1" kern="1200" dirty="0">
              <a:solidFill>
                <a:srgbClr val="00B050"/>
              </a:solidFill>
              <a:latin typeface="Times New Roman" panose="02020603050405020304" pitchFamily="18" charset="0"/>
              <a:ea typeface="+mj-ea"/>
              <a:cs typeface="Times New Roman" panose="02020603050405020304" pitchFamily="18" charset="0"/>
            </a:endParaRPr>
          </a:p>
        </p:txBody>
      </p:sp>
      <p:sp>
        <p:nvSpPr>
          <p:cNvPr id="2" name="Rectangle 1">
            <a:extLst>
              <a:ext uri="{FF2B5EF4-FFF2-40B4-BE49-F238E27FC236}">
                <a16:creationId xmlns:a16="http://schemas.microsoft.com/office/drawing/2014/main" id="{3ED8D687-4DB8-E7C2-D443-393D9F7BDBF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C8C02381-4AC5-8659-BED8-F086B5BCFEE0}"/>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Slide Number Placeholder 5">
            <a:extLst>
              <a:ext uri="{FF2B5EF4-FFF2-40B4-BE49-F238E27FC236}">
                <a16:creationId xmlns:a16="http://schemas.microsoft.com/office/drawing/2014/main" id="{0BB1A152-AECD-A9CE-AC30-7C6FF86F1F6B}"/>
              </a:ext>
            </a:extLst>
          </p:cNvPr>
          <p:cNvSpPr>
            <a:spLocks noGrp="1"/>
          </p:cNvSpPr>
          <p:nvPr>
            <p:ph type="sldNum" sz="quarter" idx="12"/>
          </p:nvPr>
        </p:nvSpPr>
        <p:spPr/>
        <p:txBody>
          <a:bodyPr/>
          <a:lstStyle/>
          <a:p>
            <a:fld id="{F3A36CB8-968D-4335-88AF-8D496628264E}" type="slidenum">
              <a:rPr lang="en-US" smtClean="0"/>
              <a:t>17</a:t>
            </a:fld>
            <a:endParaRPr lang="en-US"/>
          </a:p>
        </p:txBody>
      </p:sp>
    </p:spTree>
    <p:extLst>
      <p:ext uri="{BB962C8B-B14F-4D97-AF65-F5344CB8AC3E}">
        <p14:creationId xmlns:p14="http://schemas.microsoft.com/office/powerpoint/2010/main" val="18905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BD1F8D-D92C-B0A6-60C8-35FFE9C0B086}"/>
              </a:ext>
            </a:extLst>
          </p:cNvPr>
          <p:cNvSpPr txBox="1"/>
          <p:nvPr/>
        </p:nvSpPr>
        <p:spPr>
          <a:xfrm>
            <a:off x="1282360" y="0"/>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3600" b="1" kern="1200" dirty="0">
                <a:solidFill>
                  <a:srgbClr val="00B050"/>
                </a:solidFill>
                <a:latin typeface="Times New Roman" panose="02020603050405020304" pitchFamily="18" charset="0"/>
                <a:ea typeface="+mj-ea"/>
                <a:cs typeface="Times New Roman" panose="02020603050405020304" pitchFamily="18" charset="0"/>
              </a:rPr>
              <a:t>How to Decide Between Pandas vs </a:t>
            </a:r>
            <a:r>
              <a:rPr lang="en-US" sz="3600" b="1" kern="1200" dirty="0" err="1">
                <a:solidFill>
                  <a:srgbClr val="00B050"/>
                </a:solidFill>
                <a:latin typeface="Times New Roman" panose="02020603050405020304" pitchFamily="18" charset="0"/>
                <a:ea typeface="+mj-ea"/>
                <a:cs typeface="Times New Roman" panose="02020603050405020304" pitchFamily="18" charset="0"/>
              </a:rPr>
              <a:t>PySpark</a:t>
            </a:r>
            <a:endParaRPr lang="en-US" sz="3600" b="1" kern="1200" dirty="0">
              <a:solidFill>
                <a:srgbClr val="00B050"/>
              </a:solidFill>
              <a:latin typeface="Times New Roman" panose="02020603050405020304" pitchFamily="18"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E3195D17-1894-4797-12AD-C4659A1CD232}"/>
              </a:ext>
            </a:extLst>
          </p:cNvPr>
          <p:cNvSpPr txBox="1"/>
          <p:nvPr/>
        </p:nvSpPr>
        <p:spPr>
          <a:xfrm>
            <a:off x="702129" y="1469243"/>
            <a:ext cx="11172964" cy="4401205"/>
          </a:xfrm>
          <a:prstGeom prst="rect">
            <a:avLst/>
          </a:prstGeom>
          <a:noFill/>
          <a:ln>
            <a:solidFill>
              <a:schemeClr val="tx2"/>
            </a:solidFill>
          </a:ln>
        </p:spPr>
        <p:txBody>
          <a:bodyPr wrap="square">
            <a:spAutoFit/>
          </a:bodyPr>
          <a:lstStyle/>
          <a:p>
            <a:pPr marL="457200" indent="-457200" algn="l" fontAlgn="base">
              <a:buFont typeface="Wingdings"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If your data is huge and grows significantly over the years and you wanted to improve your processing time.</a:t>
            </a:r>
          </a:p>
          <a:p>
            <a:pPr marL="457200" indent="-457200" algn="l" fontAlgn="base">
              <a:buFont typeface="Wingdings" pitchFamily="2" charset="2"/>
              <a:buChar char="Ø"/>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457200" indent="-457200" algn="l" fontAlgn="base">
              <a:buFont typeface="Wingdings"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If you want fault-tolerant.</a:t>
            </a:r>
          </a:p>
          <a:p>
            <a:pPr marL="457200" indent="-457200" algn="l" fontAlgn="base">
              <a:buFont typeface="Wingdings" pitchFamily="2" charset="2"/>
              <a:buChar char="Ø"/>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457200" indent="-457200" algn="l" fontAlgn="base">
              <a:buFont typeface="Wingdings"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ANSI SQL compatibility.</a:t>
            </a:r>
          </a:p>
          <a:p>
            <a:pPr marL="457200" indent="-457200" algn="l" fontAlgn="base">
              <a:buFont typeface="Wingdings" pitchFamily="2" charset="2"/>
              <a:buChar char="Ø"/>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457200" indent="-457200" algn="l" fontAlgn="base">
              <a:buFont typeface="Wingdings"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Language to choose (Spark supports Python, Scala, Java &amp; R)</a:t>
            </a:r>
          </a:p>
          <a:p>
            <a:pPr marL="457200" indent="-457200" algn="l" fontAlgn="base">
              <a:buFont typeface="Wingdings" pitchFamily="2" charset="2"/>
              <a:buChar char="Ø"/>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457200" indent="-457200" algn="l" fontAlgn="base">
              <a:buFont typeface="Wingdings"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When you want Machine-learning capability.</a:t>
            </a:r>
          </a:p>
          <a:p>
            <a:pPr marL="457200" indent="-457200" algn="l" fontAlgn="base">
              <a:buFont typeface="Wingdings" pitchFamily="2" charset="2"/>
              <a:buChar char="Ø"/>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457200" indent="-457200" algn="l" fontAlgn="base">
              <a:buFont typeface="Wingdings"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Would like to read Parquet, Avro, Hive, Casandra, Snowflake </a:t>
            </a:r>
            <a:r>
              <a:rPr lang="en-US" sz="2000" b="0" i="0" dirty="0" err="1">
                <a:solidFill>
                  <a:srgbClr val="000000"/>
                </a:solidFill>
                <a:effectLst/>
                <a:latin typeface="Times New Roman" panose="02020603050405020304" pitchFamily="18" charset="0"/>
                <a:cs typeface="Times New Roman" panose="02020603050405020304" pitchFamily="18" charset="0"/>
              </a:rPr>
              <a:t>e.t.c</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457200" indent="-457200" algn="l" fontAlgn="base">
              <a:buFont typeface="Wingdings" pitchFamily="2" charset="2"/>
              <a:buChar char="Ø"/>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457200" indent="-457200" algn="l" fontAlgn="base">
              <a:buFont typeface="Wingdings"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If you wanted to stream the data and process it real-time.</a:t>
            </a:r>
          </a:p>
        </p:txBody>
      </p:sp>
      <p:sp>
        <p:nvSpPr>
          <p:cNvPr id="2" name="Rectangle 1">
            <a:extLst>
              <a:ext uri="{FF2B5EF4-FFF2-40B4-BE49-F238E27FC236}">
                <a16:creationId xmlns:a16="http://schemas.microsoft.com/office/drawing/2014/main" id="{FCCBBA59-D0EB-1AE9-80BC-0B1474F90EFA}"/>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F710A62-724D-A6FB-4555-976D3D7399AC}"/>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4" name="Slide Number Placeholder 3">
            <a:extLst>
              <a:ext uri="{FF2B5EF4-FFF2-40B4-BE49-F238E27FC236}">
                <a16:creationId xmlns:a16="http://schemas.microsoft.com/office/drawing/2014/main" id="{C3D08A11-E4E0-0D01-408F-9E3923C8D8B8}"/>
              </a:ext>
            </a:extLst>
          </p:cNvPr>
          <p:cNvSpPr>
            <a:spLocks noGrp="1"/>
          </p:cNvSpPr>
          <p:nvPr>
            <p:ph type="sldNum" sz="quarter" idx="12"/>
          </p:nvPr>
        </p:nvSpPr>
        <p:spPr/>
        <p:txBody>
          <a:bodyPr/>
          <a:lstStyle/>
          <a:p>
            <a:fld id="{F3A36CB8-968D-4335-88AF-8D496628264E}" type="slidenum">
              <a:rPr lang="en-US" smtClean="0"/>
              <a:t>18</a:t>
            </a:fld>
            <a:endParaRPr lang="en-US"/>
          </a:p>
        </p:txBody>
      </p:sp>
    </p:spTree>
    <p:extLst>
      <p:ext uri="{BB962C8B-B14F-4D97-AF65-F5344CB8AC3E}">
        <p14:creationId xmlns:p14="http://schemas.microsoft.com/office/powerpoint/2010/main" val="2120034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AF7AA7-B7CF-D192-C43B-6C49FF57C5A2}"/>
              </a:ext>
            </a:extLst>
          </p:cNvPr>
          <p:cNvPicPr>
            <a:picLocks noChangeAspect="1"/>
          </p:cNvPicPr>
          <p:nvPr/>
        </p:nvPicPr>
        <p:blipFill>
          <a:blip r:embed="rId3"/>
          <a:stretch>
            <a:fillRect/>
          </a:stretch>
        </p:blipFill>
        <p:spPr>
          <a:xfrm>
            <a:off x="1034260" y="1682869"/>
            <a:ext cx="10123480" cy="3905704"/>
          </a:xfrm>
          <a:prstGeom prst="rect">
            <a:avLst/>
          </a:prstGeom>
          <a:ln>
            <a:solidFill>
              <a:schemeClr val="tx2"/>
            </a:solidFill>
          </a:ln>
        </p:spPr>
      </p:pic>
      <p:sp>
        <p:nvSpPr>
          <p:cNvPr id="5" name="TextBox 4">
            <a:extLst>
              <a:ext uri="{FF2B5EF4-FFF2-40B4-BE49-F238E27FC236}">
                <a16:creationId xmlns:a16="http://schemas.microsoft.com/office/drawing/2014/main" id="{D863AF14-0980-6C93-2032-91391EB8A3B8}"/>
              </a:ext>
            </a:extLst>
          </p:cNvPr>
          <p:cNvSpPr txBox="1"/>
          <p:nvPr/>
        </p:nvSpPr>
        <p:spPr>
          <a:xfrm>
            <a:off x="838200" y="0"/>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44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4400" b="1" kern="1200" dirty="0">
                <a:solidFill>
                  <a:srgbClr val="00B050"/>
                </a:solidFill>
                <a:latin typeface="Times New Roman" panose="02020603050405020304" pitchFamily="18" charset="0"/>
                <a:ea typeface="+mj-ea"/>
                <a:cs typeface="Times New Roman" panose="02020603050405020304" pitchFamily="18" charset="0"/>
              </a:rPr>
              <a:t> SQL Compatible</a:t>
            </a:r>
          </a:p>
        </p:txBody>
      </p:sp>
      <p:sp>
        <p:nvSpPr>
          <p:cNvPr id="2" name="Rectangle 1">
            <a:extLst>
              <a:ext uri="{FF2B5EF4-FFF2-40B4-BE49-F238E27FC236}">
                <a16:creationId xmlns:a16="http://schemas.microsoft.com/office/drawing/2014/main" id="{C3169E3C-6B41-B442-3319-67E780B7A82F}"/>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6FF99BC-AB71-8F63-427F-CE63DA687E66}"/>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Slide Number Placeholder 5">
            <a:extLst>
              <a:ext uri="{FF2B5EF4-FFF2-40B4-BE49-F238E27FC236}">
                <a16:creationId xmlns:a16="http://schemas.microsoft.com/office/drawing/2014/main" id="{191BBB16-FF61-7CE6-0C10-477DB90D811B}"/>
              </a:ext>
            </a:extLst>
          </p:cNvPr>
          <p:cNvSpPr>
            <a:spLocks noGrp="1"/>
          </p:cNvSpPr>
          <p:nvPr>
            <p:ph type="sldNum" sz="quarter" idx="12"/>
          </p:nvPr>
        </p:nvSpPr>
        <p:spPr/>
        <p:txBody>
          <a:bodyPr/>
          <a:lstStyle/>
          <a:p>
            <a:fld id="{F3A36CB8-968D-4335-88AF-8D496628264E}" type="slidenum">
              <a:rPr lang="en-US" smtClean="0"/>
              <a:t>19</a:t>
            </a:fld>
            <a:endParaRPr lang="en-US"/>
          </a:p>
        </p:txBody>
      </p:sp>
    </p:spTree>
    <p:extLst>
      <p:ext uri="{BB962C8B-B14F-4D97-AF65-F5344CB8AC3E}">
        <p14:creationId xmlns:p14="http://schemas.microsoft.com/office/powerpoint/2010/main" val="90244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C8BAD2F1-7FBB-7426-090B-82A34D7330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5" name="Picture 4">
            <a:extLst>
              <a:ext uri="{FF2B5EF4-FFF2-40B4-BE49-F238E27FC236}">
                <a16:creationId xmlns:a16="http://schemas.microsoft.com/office/drawing/2014/main" id="{38CD1B50-7870-A3E1-C629-8BF8FF69CC9E}"/>
              </a:ext>
            </a:extLst>
          </p:cNvPr>
          <p:cNvPicPr>
            <a:picLocks noChangeAspect="1"/>
          </p:cNvPicPr>
          <p:nvPr/>
        </p:nvPicPr>
        <p:blipFill>
          <a:blip r:embed="rId2"/>
          <a:stretch>
            <a:fillRect/>
          </a:stretch>
        </p:blipFill>
        <p:spPr>
          <a:xfrm>
            <a:off x="3223501" y="1245505"/>
            <a:ext cx="5570830" cy="5503711"/>
          </a:xfrm>
          <a:prstGeom prst="rect">
            <a:avLst/>
          </a:prstGeom>
        </p:spPr>
      </p:pic>
      <p:sp>
        <p:nvSpPr>
          <p:cNvPr id="8" name="TextBox 7">
            <a:extLst>
              <a:ext uri="{FF2B5EF4-FFF2-40B4-BE49-F238E27FC236}">
                <a16:creationId xmlns:a16="http://schemas.microsoft.com/office/drawing/2014/main" id="{74D7A0BF-9357-3517-014D-04ED55E5C717}"/>
              </a:ext>
            </a:extLst>
          </p:cNvPr>
          <p:cNvSpPr txBox="1"/>
          <p:nvPr/>
        </p:nvSpPr>
        <p:spPr>
          <a:xfrm>
            <a:off x="2072335" y="17123"/>
            <a:ext cx="8047329" cy="769441"/>
          </a:xfrm>
          <a:prstGeom prst="rect">
            <a:avLst/>
          </a:prstGeom>
          <a:noFill/>
        </p:spPr>
        <p:txBody>
          <a:bodyPr wrap="square">
            <a:spAutoFit/>
          </a:bodyPr>
          <a:lstStyle/>
          <a:p>
            <a:pPr algn="ctr"/>
            <a:r>
              <a:rPr lang="en-US" sz="4400" b="1" i="0" dirty="0">
                <a:solidFill>
                  <a:srgbClr val="00B050"/>
                </a:solidFill>
                <a:effectLst/>
                <a:latin typeface="Times New Roman" panose="02020603050405020304" pitchFamily="18" charset="0"/>
                <a:cs typeface="Times New Roman" panose="02020603050405020304" pitchFamily="18" charset="0"/>
              </a:rPr>
              <a:t>The Complex World of Big Data</a:t>
            </a:r>
          </a:p>
        </p:txBody>
      </p:sp>
      <p:sp>
        <p:nvSpPr>
          <p:cNvPr id="6" name="Rectangle 5">
            <a:extLst>
              <a:ext uri="{FF2B5EF4-FFF2-40B4-BE49-F238E27FC236}">
                <a16:creationId xmlns:a16="http://schemas.microsoft.com/office/drawing/2014/main" id="{3C25902A-8D01-9B82-3330-1366E3F66ED9}"/>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6CBE3AF-4DDD-503B-65F2-6CF6F437DCDC}"/>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2" name="Slide Number Placeholder 1">
            <a:extLst>
              <a:ext uri="{FF2B5EF4-FFF2-40B4-BE49-F238E27FC236}">
                <a16:creationId xmlns:a16="http://schemas.microsoft.com/office/drawing/2014/main" id="{56493007-AAC6-2A06-E386-13217A75368F}"/>
              </a:ext>
            </a:extLst>
          </p:cNvPr>
          <p:cNvSpPr>
            <a:spLocks noGrp="1"/>
          </p:cNvSpPr>
          <p:nvPr>
            <p:ph type="sldNum" sz="quarter" idx="12"/>
          </p:nvPr>
        </p:nvSpPr>
        <p:spPr/>
        <p:txBody>
          <a:bodyPr/>
          <a:lstStyle/>
          <a:p>
            <a:fld id="{F3A36CB8-968D-4335-88AF-8D496628264E}" type="slidenum">
              <a:rPr lang="en-US" smtClean="0"/>
              <a:t>2</a:t>
            </a:fld>
            <a:endParaRPr lang="en-US"/>
          </a:p>
        </p:txBody>
      </p:sp>
    </p:spTree>
    <p:extLst>
      <p:ext uri="{BB962C8B-B14F-4D97-AF65-F5344CB8AC3E}">
        <p14:creationId xmlns:p14="http://schemas.microsoft.com/office/powerpoint/2010/main" val="3423178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63AF14-0980-6C93-2032-91391EB8A3B8}"/>
              </a:ext>
            </a:extLst>
          </p:cNvPr>
          <p:cNvSpPr txBox="1"/>
          <p:nvPr/>
        </p:nvSpPr>
        <p:spPr>
          <a:xfrm>
            <a:off x="838200" y="0"/>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44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4400" b="1" kern="1200" dirty="0">
                <a:solidFill>
                  <a:srgbClr val="00B050"/>
                </a:solidFill>
                <a:latin typeface="Times New Roman" panose="02020603050405020304" pitchFamily="18" charset="0"/>
                <a:ea typeface="+mj-ea"/>
                <a:cs typeface="Times New Roman" panose="02020603050405020304" pitchFamily="18" charset="0"/>
              </a:rPr>
              <a:t> Streaming</a:t>
            </a:r>
          </a:p>
        </p:txBody>
      </p:sp>
      <p:pic>
        <p:nvPicPr>
          <p:cNvPr id="25602" name="Picture 2" descr="pyspark streaming tutorial">
            <a:extLst>
              <a:ext uri="{FF2B5EF4-FFF2-40B4-BE49-F238E27FC236}">
                <a16:creationId xmlns:a16="http://schemas.microsoft.com/office/drawing/2014/main" id="{89CCC1BF-D288-4989-0F64-20C90BEDE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161" y="1698171"/>
            <a:ext cx="8023677" cy="29881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4D73F1-F9DF-5E91-4B9B-2BBCC70372E7}"/>
              </a:ext>
            </a:extLst>
          </p:cNvPr>
          <p:cNvSpPr txBox="1"/>
          <p:nvPr/>
        </p:nvSpPr>
        <p:spPr>
          <a:xfrm>
            <a:off x="404227" y="5159829"/>
            <a:ext cx="11378948" cy="1200329"/>
          </a:xfrm>
          <a:prstGeom prst="rect">
            <a:avLst/>
          </a:prstGeom>
          <a:solidFill>
            <a:schemeClr val="accent4">
              <a:lumMod val="20000"/>
              <a:lumOff val="80000"/>
            </a:schemeClr>
          </a:solidFill>
        </p:spPr>
        <p:txBody>
          <a:bodyPr wrap="square">
            <a:spAutoFit/>
          </a:bodyPr>
          <a:lstStyle/>
          <a:p>
            <a:pPr algn="just" fontAlgn="base"/>
            <a:r>
              <a:rPr lang="en-US" b="0" i="0" dirty="0" err="1">
                <a:solidFill>
                  <a:srgbClr val="000000"/>
                </a:solidFill>
                <a:effectLst/>
                <a:latin typeface="Times New Roman" panose="02020603050405020304" pitchFamily="18" charset="0"/>
                <a:cs typeface="Times New Roman" panose="02020603050405020304" pitchFamily="18" charset="0"/>
              </a:rPr>
              <a:t>PySpark</a:t>
            </a:r>
            <a:r>
              <a:rPr lang="en-US" b="0" i="0" dirty="0">
                <a:solidFill>
                  <a:srgbClr val="000000"/>
                </a:solidFill>
                <a:effectLst/>
                <a:latin typeface="Times New Roman" panose="02020603050405020304" pitchFamily="18" charset="0"/>
                <a:cs typeface="Times New Roman" panose="02020603050405020304" pitchFamily="18" charset="0"/>
              </a:rPr>
              <a:t> Streaming is a scalable, high-throughput, fault-tolerant streaming processing system that supports both batch and streaming workloads. It is used to process real-time data from sources like file system folder, TCP socket, </a:t>
            </a:r>
            <a:r>
              <a:rPr lang="en-US" b="0" i="0" u="sng" dirty="0">
                <a:solidFill>
                  <a:srgbClr val="4183C4"/>
                </a:solidFill>
                <a:effectLst/>
                <a:latin typeface="Times New Roman" panose="02020603050405020304" pitchFamily="18" charset="0"/>
                <a:cs typeface="Times New Roman" panose="02020603050405020304" pitchFamily="18" charset="0"/>
                <a:hlinkClick r:id="rId4"/>
              </a:rPr>
              <a:t>S3</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sng" dirty="0">
                <a:solidFill>
                  <a:srgbClr val="4183C4"/>
                </a:solidFill>
                <a:effectLst/>
                <a:latin typeface="Times New Roman" panose="02020603050405020304" pitchFamily="18" charset="0"/>
                <a:cs typeface="Times New Roman" panose="02020603050405020304" pitchFamily="18" charset="0"/>
                <a:hlinkClick r:id="rId5"/>
              </a:rPr>
              <a:t>Kafka</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sng" dirty="0">
                <a:solidFill>
                  <a:srgbClr val="4183C4"/>
                </a:solidFill>
                <a:effectLst/>
                <a:latin typeface="Times New Roman" panose="02020603050405020304" pitchFamily="18" charset="0"/>
                <a:cs typeface="Times New Roman" panose="02020603050405020304" pitchFamily="18" charset="0"/>
                <a:hlinkClick r:id="rId6"/>
              </a:rPr>
              <a:t>Flume</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sng" dirty="0">
                <a:solidFill>
                  <a:srgbClr val="4183C4"/>
                </a:solidFill>
                <a:effectLst/>
                <a:latin typeface="Times New Roman" panose="02020603050405020304" pitchFamily="18" charset="0"/>
                <a:cs typeface="Times New Roman" panose="02020603050405020304" pitchFamily="18" charset="0"/>
                <a:hlinkClick r:id="rId7"/>
              </a:rPr>
              <a:t>Twitter</a:t>
            </a:r>
            <a:r>
              <a:rPr lang="en-US" b="0" i="0" dirty="0">
                <a:solidFill>
                  <a:srgbClr val="000000"/>
                </a:solidFill>
                <a:effectLst/>
                <a:latin typeface="Times New Roman" panose="02020603050405020304" pitchFamily="18" charset="0"/>
                <a:cs typeface="Times New Roman" panose="02020603050405020304" pitchFamily="18" charset="0"/>
              </a:rPr>
              <a:t>, and </a:t>
            </a:r>
            <a:r>
              <a:rPr lang="en-US" b="0" i="0" u="sng" dirty="0">
                <a:solidFill>
                  <a:srgbClr val="4183C4"/>
                </a:solidFill>
                <a:effectLst/>
                <a:latin typeface="Times New Roman" panose="02020603050405020304" pitchFamily="18" charset="0"/>
                <a:cs typeface="Times New Roman" panose="02020603050405020304" pitchFamily="18" charset="0"/>
                <a:hlinkClick r:id="rId8"/>
              </a:rPr>
              <a:t>Amazon Kinesis</a:t>
            </a:r>
            <a:r>
              <a:rPr lang="en-US" b="0" i="0" dirty="0">
                <a:solidFill>
                  <a:srgbClr val="000000"/>
                </a:solidFill>
                <a:effectLst/>
                <a:latin typeface="Times New Roman" panose="02020603050405020304" pitchFamily="18" charset="0"/>
                <a:cs typeface="Times New Roman" panose="02020603050405020304" pitchFamily="18" charset="0"/>
              </a:rPr>
              <a:t> to name a few. The processed data can be pushed to databases, Kafka, live dashboards </a:t>
            </a:r>
            <a:r>
              <a:rPr lang="en-US" b="0" i="0" dirty="0" err="1">
                <a:solidFill>
                  <a:srgbClr val="000000"/>
                </a:solidFill>
                <a:effectLst/>
                <a:latin typeface="Times New Roman" panose="02020603050405020304" pitchFamily="18" charset="0"/>
                <a:cs typeface="Times New Roman" panose="02020603050405020304" pitchFamily="18" charset="0"/>
              </a:rPr>
              <a:t>e.t.c</a:t>
            </a:r>
            <a:endParaRPr lang="en-US" b="0" i="0" dirty="0">
              <a:solidFill>
                <a:srgbClr val="000000"/>
              </a:solidFill>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92ABBB9-CDD5-A5A5-F33C-F9BBED3FCF50}"/>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DFC2B4-B72F-9375-DF27-9AA70D44F9BE}"/>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Slide Number Placeholder 5">
            <a:extLst>
              <a:ext uri="{FF2B5EF4-FFF2-40B4-BE49-F238E27FC236}">
                <a16:creationId xmlns:a16="http://schemas.microsoft.com/office/drawing/2014/main" id="{15D2A29E-7C0F-E0FF-A298-64B66295D261}"/>
              </a:ext>
            </a:extLst>
          </p:cNvPr>
          <p:cNvSpPr>
            <a:spLocks noGrp="1"/>
          </p:cNvSpPr>
          <p:nvPr>
            <p:ph type="sldNum" sz="quarter" idx="12"/>
          </p:nvPr>
        </p:nvSpPr>
        <p:spPr/>
        <p:txBody>
          <a:bodyPr/>
          <a:lstStyle/>
          <a:p>
            <a:fld id="{F3A36CB8-968D-4335-88AF-8D496628264E}" type="slidenum">
              <a:rPr lang="en-US" smtClean="0"/>
              <a:t>20</a:t>
            </a:fld>
            <a:endParaRPr lang="en-US"/>
          </a:p>
        </p:txBody>
      </p:sp>
    </p:spTree>
    <p:extLst>
      <p:ext uri="{BB962C8B-B14F-4D97-AF65-F5344CB8AC3E}">
        <p14:creationId xmlns:p14="http://schemas.microsoft.com/office/powerpoint/2010/main" val="327136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63AF14-0980-6C93-2032-91391EB8A3B8}"/>
              </a:ext>
            </a:extLst>
          </p:cNvPr>
          <p:cNvSpPr txBox="1"/>
          <p:nvPr/>
        </p:nvSpPr>
        <p:spPr>
          <a:xfrm>
            <a:off x="641180" y="-25729"/>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4400" b="1" kern="1200" dirty="0">
                <a:solidFill>
                  <a:srgbClr val="00B050"/>
                </a:solidFill>
                <a:latin typeface="Times New Roman" panose="02020603050405020304" pitchFamily="18" charset="0"/>
                <a:ea typeface="+mj-ea"/>
                <a:cs typeface="Times New Roman" panose="02020603050405020304" pitchFamily="18" charset="0"/>
              </a:rPr>
              <a:t>Streaming from TCP Socket</a:t>
            </a:r>
          </a:p>
        </p:txBody>
      </p:sp>
      <p:pic>
        <p:nvPicPr>
          <p:cNvPr id="6" name="Picture 5">
            <a:extLst>
              <a:ext uri="{FF2B5EF4-FFF2-40B4-BE49-F238E27FC236}">
                <a16:creationId xmlns:a16="http://schemas.microsoft.com/office/drawing/2014/main" id="{E1554090-7648-C94D-3406-5F0A7B0F0335}"/>
              </a:ext>
            </a:extLst>
          </p:cNvPr>
          <p:cNvPicPr>
            <a:picLocks noChangeAspect="1"/>
          </p:cNvPicPr>
          <p:nvPr/>
        </p:nvPicPr>
        <p:blipFill>
          <a:blip r:embed="rId3"/>
          <a:stretch>
            <a:fillRect/>
          </a:stretch>
        </p:blipFill>
        <p:spPr>
          <a:xfrm>
            <a:off x="1389995" y="1790700"/>
            <a:ext cx="4305300" cy="1638300"/>
          </a:xfrm>
          <a:prstGeom prst="rect">
            <a:avLst/>
          </a:prstGeom>
        </p:spPr>
      </p:pic>
      <p:pic>
        <p:nvPicPr>
          <p:cNvPr id="7" name="Picture 6">
            <a:extLst>
              <a:ext uri="{FF2B5EF4-FFF2-40B4-BE49-F238E27FC236}">
                <a16:creationId xmlns:a16="http://schemas.microsoft.com/office/drawing/2014/main" id="{BEA7729C-68C6-2495-6DB4-C9A73681815C}"/>
              </a:ext>
            </a:extLst>
          </p:cNvPr>
          <p:cNvPicPr>
            <a:picLocks noChangeAspect="1"/>
          </p:cNvPicPr>
          <p:nvPr/>
        </p:nvPicPr>
        <p:blipFill>
          <a:blip r:embed="rId4"/>
          <a:stretch>
            <a:fillRect/>
          </a:stretch>
        </p:blipFill>
        <p:spPr>
          <a:xfrm>
            <a:off x="6599887" y="1790700"/>
            <a:ext cx="4051300" cy="1663700"/>
          </a:xfrm>
          <a:prstGeom prst="rect">
            <a:avLst/>
          </a:prstGeom>
        </p:spPr>
      </p:pic>
      <p:sp>
        <p:nvSpPr>
          <p:cNvPr id="9" name="TextBox 8">
            <a:extLst>
              <a:ext uri="{FF2B5EF4-FFF2-40B4-BE49-F238E27FC236}">
                <a16:creationId xmlns:a16="http://schemas.microsoft.com/office/drawing/2014/main" id="{04610ED5-A31C-A818-66E6-057DC70398D9}"/>
              </a:ext>
            </a:extLst>
          </p:cNvPr>
          <p:cNvSpPr txBox="1"/>
          <p:nvPr/>
        </p:nvSpPr>
        <p:spPr>
          <a:xfrm>
            <a:off x="322490" y="3996035"/>
            <a:ext cx="6098720" cy="923330"/>
          </a:xfrm>
          <a:prstGeom prst="rect">
            <a:avLst/>
          </a:prstGeom>
          <a:noFill/>
        </p:spPr>
        <p:txBody>
          <a:bodyPr wrap="square">
            <a:spAutoFit/>
          </a:bodyPr>
          <a:lstStyle/>
          <a:p>
            <a:pPr algn="l" fontAlgn="base"/>
            <a:r>
              <a:rPr lang="en-US" b="1" i="0" dirty="0">
                <a:solidFill>
                  <a:srgbClr val="1E73BE"/>
                </a:solidFill>
                <a:effectLst/>
                <a:latin typeface="Open Sans" panose="020B0606030504020204" pitchFamily="34" charset="0"/>
              </a:rPr>
              <a:t>Streaming from Kafka</a:t>
            </a:r>
          </a:p>
          <a:p>
            <a:br>
              <a:rPr lang="en-US" dirty="0"/>
            </a:br>
            <a:endParaRPr lang="en-VN" dirty="0"/>
          </a:p>
        </p:txBody>
      </p:sp>
      <p:pic>
        <p:nvPicPr>
          <p:cNvPr id="27650" name="Picture 2" descr="pySpark streaming kafka">
            <a:extLst>
              <a:ext uri="{FF2B5EF4-FFF2-40B4-BE49-F238E27FC236}">
                <a16:creationId xmlns:a16="http://schemas.microsoft.com/office/drawing/2014/main" id="{068A7CCE-1D08-2801-A0A6-BC11280443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2645" y="3806730"/>
            <a:ext cx="6587671" cy="29226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6E82895-8DB7-0A94-DA8E-6D86F4BA9C62}"/>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DBFD849-9C37-2C40-07EB-AB783FDFF150}"/>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4" name="Slide Number Placeholder 3">
            <a:extLst>
              <a:ext uri="{FF2B5EF4-FFF2-40B4-BE49-F238E27FC236}">
                <a16:creationId xmlns:a16="http://schemas.microsoft.com/office/drawing/2014/main" id="{8D96F2DE-F6AE-F879-7861-1A3AA1A9F7CA}"/>
              </a:ext>
            </a:extLst>
          </p:cNvPr>
          <p:cNvSpPr>
            <a:spLocks noGrp="1"/>
          </p:cNvSpPr>
          <p:nvPr>
            <p:ph type="sldNum" sz="quarter" idx="12"/>
          </p:nvPr>
        </p:nvSpPr>
        <p:spPr/>
        <p:txBody>
          <a:bodyPr/>
          <a:lstStyle/>
          <a:p>
            <a:fld id="{F3A36CB8-968D-4335-88AF-8D496628264E}" type="slidenum">
              <a:rPr lang="en-US" smtClean="0"/>
              <a:t>21</a:t>
            </a:fld>
            <a:endParaRPr lang="en-US"/>
          </a:p>
        </p:txBody>
      </p:sp>
    </p:spTree>
    <p:extLst>
      <p:ext uri="{BB962C8B-B14F-4D97-AF65-F5344CB8AC3E}">
        <p14:creationId xmlns:p14="http://schemas.microsoft.com/office/powerpoint/2010/main" val="32551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0F941D-2F35-D964-2F47-5123ECB49940}"/>
              </a:ext>
            </a:extLst>
          </p:cNvPr>
          <p:cNvSpPr>
            <a:spLocks noGrp="1"/>
          </p:cNvSpPr>
          <p:nvPr>
            <p:ph idx="1"/>
          </p:nvPr>
        </p:nvSpPr>
        <p:spPr/>
        <p:txBody>
          <a:bodyPr/>
          <a:lstStyle/>
          <a:p>
            <a:endParaRPr lang="en-VN" dirty="0"/>
          </a:p>
        </p:txBody>
      </p:sp>
      <p:sp>
        <p:nvSpPr>
          <p:cNvPr id="4" name="TextBox 3">
            <a:extLst>
              <a:ext uri="{FF2B5EF4-FFF2-40B4-BE49-F238E27FC236}">
                <a16:creationId xmlns:a16="http://schemas.microsoft.com/office/drawing/2014/main" id="{0FBB48C9-D1C0-8920-DD5E-9190754A25B4}"/>
              </a:ext>
            </a:extLst>
          </p:cNvPr>
          <p:cNvSpPr txBox="1"/>
          <p:nvPr/>
        </p:nvSpPr>
        <p:spPr>
          <a:xfrm>
            <a:off x="1158558" y="-93710"/>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3200" b="1" kern="1200" dirty="0">
                <a:solidFill>
                  <a:srgbClr val="00B050"/>
                </a:solidFill>
                <a:latin typeface="Times New Roman" panose="02020603050405020304" pitchFamily="18" charset="0"/>
                <a:ea typeface="+mj-ea"/>
                <a:cs typeface="Times New Roman" panose="02020603050405020304" pitchFamily="18" charset="0"/>
              </a:rPr>
              <a:t>Graph Modeling in </a:t>
            </a:r>
            <a:r>
              <a:rPr lang="en-US" sz="32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3200" b="1" kern="1200" dirty="0">
                <a:solidFill>
                  <a:srgbClr val="00B050"/>
                </a:solidFill>
                <a:latin typeface="Times New Roman" panose="02020603050405020304" pitchFamily="18" charset="0"/>
                <a:ea typeface="+mj-ea"/>
                <a:cs typeface="Times New Roman" panose="02020603050405020304" pitchFamily="18" charset="0"/>
              </a:rPr>
              <a:t> using </a:t>
            </a:r>
            <a:r>
              <a:rPr lang="en-US" sz="3200" b="1" kern="1200" dirty="0" err="1">
                <a:solidFill>
                  <a:srgbClr val="00B050"/>
                </a:solidFill>
                <a:latin typeface="Times New Roman" panose="02020603050405020304" pitchFamily="18" charset="0"/>
                <a:ea typeface="+mj-ea"/>
                <a:cs typeface="Times New Roman" panose="02020603050405020304" pitchFamily="18" charset="0"/>
              </a:rPr>
              <a:t>GraphFrames</a:t>
            </a:r>
            <a:endParaRPr lang="en-US" sz="3200" b="1" kern="1200" dirty="0">
              <a:solidFill>
                <a:srgbClr val="00B050"/>
              </a:solidFill>
              <a:latin typeface="Times New Roman" panose="02020603050405020304" pitchFamily="18" charset="0"/>
              <a:ea typeface="+mj-ea"/>
              <a:cs typeface="Times New Roman" panose="02020603050405020304" pitchFamily="18" charset="0"/>
            </a:endParaRPr>
          </a:p>
        </p:txBody>
      </p:sp>
      <p:pic>
        <p:nvPicPr>
          <p:cNvPr id="30722" name="Picture 2" descr="GraphFrames: An overview | Adatis">
            <a:extLst>
              <a:ext uri="{FF2B5EF4-FFF2-40B4-BE49-F238E27FC236}">
                <a16:creationId xmlns:a16="http://schemas.microsoft.com/office/drawing/2014/main" id="{6B93F95C-F46F-075C-5392-A8B448FB1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57" y="1735137"/>
            <a:ext cx="12192000" cy="51228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9B7D78-37F9-B2BB-E6F7-0A6322B9CF7E}"/>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7A8F83C-0E0E-A1F1-9D61-83C7171088EC}"/>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Slide Number Placeholder 5">
            <a:extLst>
              <a:ext uri="{FF2B5EF4-FFF2-40B4-BE49-F238E27FC236}">
                <a16:creationId xmlns:a16="http://schemas.microsoft.com/office/drawing/2014/main" id="{3CD2BE7B-2D32-4484-7289-479225176AB3}"/>
              </a:ext>
            </a:extLst>
          </p:cNvPr>
          <p:cNvSpPr>
            <a:spLocks noGrp="1"/>
          </p:cNvSpPr>
          <p:nvPr>
            <p:ph type="sldNum" sz="quarter" idx="12"/>
          </p:nvPr>
        </p:nvSpPr>
        <p:spPr/>
        <p:txBody>
          <a:bodyPr/>
          <a:lstStyle/>
          <a:p>
            <a:fld id="{F3A36CB8-968D-4335-88AF-8D496628264E}" type="slidenum">
              <a:rPr lang="en-US" smtClean="0"/>
              <a:t>22</a:t>
            </a:fld>
            <a:endParaRPr lang="en-US"/>
          </a:p>
        </p:txBody>
      </p:sp>
    </p:spTree>
    <p:extLst>
      <p:ext uri="{BB962C8B-B14F-4D97-AF65-F5344CB8AC3E}">
        <p14:creationId xmlns:p14="http://schemas.microsoft.com/office/powerpoint/2010/main" val="4082677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0599B7-5436-371A-7F9E-E5725EA7077F}"/>
              </a:ext>
            </a:extLst>
          </p:cNvPr>
          <p:cNvSpPr txBox="1"/>
          <p:nvPr/>
        </p:nvSpPr>
        <p:spPr>
          <a:xfrm>
            <a:off x="779784" y="0"/>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4400" b="1" kern="1200" dirty="0">
                <a:solidFill>
                  <a:srgbClr val="00B050"/>
                </a:solidFill>
                <a:latin typeface="Times New Roman" panose="02020603050405020304" pitchFamily="18" charset="0"/>
                <a:ea typeface="+mj-ea"/>
                <a:cs typeface="Times New Roman" panose="02020603050405020304" pitchFamily="18" charset="0"/>
              </a:rPr>
              <a:t>Setting up </a:t>
            </a:r>
            <a:r>
              <a:rPr lang="en-US" sz="4400" b="1" kern="1200" dirty="0" err="1">
                <a:solidFill>
                  <a:srgbClr val="00B050"/>
                </a:solidFill>
                <a:latin typeface="Times New Roman" panose="02020603050405020304" pitchFamily="18" charset="0"/>
                <a:ea typeface="+mj-ea"/>
                <a:cs typeface="Times New Roman" panose="02020603050405020304" pitchFamily="18" charset="0"/>
              </a:rPr>
              <a:t>GraphFrames</a:t>
            </a:r>
            <a:endParaRPr lang="en-US" sz="4400" b="1" kern="1200" dirty="0">
              <a:solidFill>
                <a:srgbClr val="00B050"/>
              </a:solidFill>
              <a:latin typeface="Times New Roman" panose="02020603050405020304" pitchFamily="18" charset="0"/>
              <a:ea typeface="+mj-ea"/>
              <a:cs typeface="Times New Roman" panose="02020603050405020304" pitchFamily="18" charset="0"/>
            </a:endParaRPr>
          </a:p>
        </p:txBody>
      </p:sp>
      <p:sp>
        <p:nvSpPr>
          <p:cNvPr id="8" name="TextBox 7">
            <a:extLst>
              <a:ext uri="{FF2B5EF4-FFF2-40B4-BE49-F238E27FC236}">
                <a16:creationId xmlns:a16="http://schemas.microsoft.com/office/drawing/2014/main" id="{CCB8A929-F9EA-E647-0C1A-CAC43208E8A9}"/>
              </a:ext>
            </a:extLst>
          </p:cNvPr>
          <p:cNvSpPr txBox="1"/>
          <p:nvPr/>
        </p:nvSpPr>
        <p:spPr>
          <a:xfrm>
            <a:off x="779784" y="1982097"/>
            <a:ext cx="10627833" cy="3170099"/>
          </a:xfrm>
          <a:prstGeom prst="rect">
            <a:avLst/>
          </a:prstGeom>
          <a:noFill/>
          <a:ln>
            <a:solidFill>
              <a:srgbClr val="FF0000"/>
            </a:solidFill>
          </a:ln>
        </p:spPr>
        <p:txBody>
          <a:bodyPr wrap="square">
            <a:spAutoFit/>
          </a:bodyPr>
          <a:lstStyle/>
          <a:p>
            <a:pPr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Download “graphframes-0.8.2-spark3.0-s_2.12” </a:t>
            </a:r>
            <a:r>
              <a:rPr lang="en-US" sz="2000" b="0" i="0" u="sng" dirty="0">
                <a:solidFill>
                  <a:srgbClr val="292929"/>
                </a:solidFill>
                <a:effectLst/>
                <a:latin typeface="Times New Roman" panose="02020603050405020304" pitchFamily="18" charset="0"/>
                <a:cs typeface="Times New Roman" panose="02020603050405020304" pitchFamily="18" charset="0"/>
                <a:hlinkClick r:id="rId2"/>
              </a:rPr>
              <a:t>https://spark-packages.org/package/graphframes/graphframes</a:t>
            </a:r>
            <a:endParaRPr lang="en-US" sz="2000" b="0" i="0" u="sng" dirty="0">
              <a:solidFill>
                <a:srgbClr val="292929"/>
              </a:solidFill>
              <a:effectLst/>
              <a:latin typeface="Times New Roman" panose="02020603050405020304" pitchFamily="18" charset="0"/>
              <a:cs typeface="Times New Roman" panose="02020603050405020304" pitchFamily="18" charset="0"/>
            </a:endParaRPr>
          </a:p>
          <a:p>
            <a:pPr algn="l">
              <a:buFont typeface="+mj-lt"/>
              <a:buAutoNum type="arabicPeriod"/>
            </a:pPr>
            <a:endParaRPr lang="en-US" sz="2000" b="0" i="0" dirty="0">
              <a:solidFill>
                <a:srgbClr val="292929"/>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extract the JAR contents from graphframes-0.8.2-spark3.0-s_2.12</a:t>
            </a:r>
          </a:p>
          <a:p>
            <a:pPr algn="l">
              <a:buFont typeface="+mj-lt"/>
              <a:buAutoNum type="arabicPeriod"/>
            </a:pPr>
            <a:endParaRPr lang="en-US" sz="2000" b="0" i="0" dirty="0">
              <a:solidFill>
                <a:srgbClr val="292929"/>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Navigate to “</a:t>
            </a:r>
            <a:r>
              <a:rPr lang="en-US" sz="2000" b="0" i="0" dirty="0" err="1">
                <a:solidFill>
                  <a:srgbClr val="292929"/>
                </a:solidFill>
                <a:effectLst/>
                <a:latin typeface="Times New Roman" panose="02020603050405020304" pitchFamily="18" charset="0"/>
                <a:cs typeface="Times New Roman" panose="02020603050405020304" pitchFamily="18" charset="0"/>
              </a:rPr>
              <a:t>graphframe</a:t>
            </a:r>
            <a:r>
              <a:rPr lang="en-US" sz="2000" b="0" i="0" dirty="0">
                <a:solidFill>
                  <a:srgbClr val="292929"/>
                </a:solidFill>
                <a:effectLst/>
                <a:latin typeface="Times New Roman" panose="02020603050405020304" pitchFamily="18" charset="0"/>
                <a:cs typeface="Times New Roman" panose="02020603050405020304" pitchFamily="18" charset="0"/>
              </a:rPr>
              <a:t>” directory and zip the contents inside of it. zip </a:t>
            </a:r>
            <a:r>
              <a:rPr lang="en-US" sz="2000" b="0" i="0" dirty="0" err="1">
                <a:solidFill>
                  <a:srgbClr val="292929"/>
                </a:solidFill>
                <a:effectLst/>
                <a:latin typeface="Times New Roman" panose="02020603050405020304" pitchFamily="18" charset="0"/>
                <a:cs typeface="Times New Roman" panose="02020603050405020304" pitchFamily="18" charset="0"/>
              </a:rPr>
              <a:t>graphframes.zip</a:t>
            </a:r>
            <a:r>
              <a:rPr lang="en-US" sz="2000" b="0" i="0" dirty="0">
                <a:solidFill>
                  <a:srgbClr val="292929"/>
                </a:solidFill>
                <a:effectLst/>
                <a:latin typeface="Times New Roman" panose="02020603050405020304" pitchFamily="18" charset="0"/>
                <a:cs typeface="Times New Roman" panose="02020603050405020304" pitchFamily="18" charset="0"/>
              </a:rPr>
              <a:t> -r *</a:t>
            </a:r>
          </a:p>
          <a:p>
            <a:pPr algn="l">
              <a:buFont typeface="+mj-lt"/>
              <a:buAutoNum type="arabicPeriod"/>
            </a:pPr>
            <a:endParaRPr lang="en-US" sz="2000" b="0" i="0" dirty="0">
              <a:solidFill>
                <a:srgbClr val="292929"/>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copy the zipped file “</a:t>
            </a:r>
            <a:r>
              <a:rPr lang="en-US" sz="2000" b="0" i="0" dirty="0" err="1">
                <a:solidFill>
                  <a:srgbClr val="292929"/>
                </a:solidFill>
                <a:effectLst/>
                <a:latin typeface="Times New Roman" panose="02020603050405020304" pitchFamily="18" charset="0"/>
                <a:cs typeface="Times New Roman" panose="02020603050405020304" pitchFamily="18" charset="0"/>
              </a:rPr>
              <a:t>graphframes.zip</a:t>
            </a:r>
            <a:r>
              <a:rPr lang="en-US" sz="2000" b="0" i="0" dirty="0">
                <a:solidFill>
                  <a:srgbClr val="292929"/>
                </a:solidFill>
                <a:effectLst/>
                <a:latin typeface="Times New Roman" panose="02020603050405020304" pitchFamily="18" charset="0"/>
                <a:cs typeface="Times New Roman" panose="02020603050405020304" pitchFamily="18" charset="0"/>
              </a:rPr>
              <a:t>” C:\spark-3.1.2-bin-hadoop3.2\python</a:t>
            </a:r>
          </a:p>
          <a:p>
            <a:pPr algn="l">
              <a:buFont typeface="+mj-lt"/>
              <a:buAutoNum type="arabicPeriod"/>
            </a:pPr>
            <a:endParaRPr lang="en-US" sz="2000" b="0" i="0" dirty="0">
              <a:solidFill>
                <a:srgbClr val="292929"/>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solidFill>
                  <a:srgbClr val="292929"/>
                </a:solidFill>
                <a:effectLst/>
                <a:latin typeface="Times New Roman" panose="02020603050405020304" pitchFamily="18" charset="0"/>
                <a:cs typeface="Times New Roman" panose="02020603050405020304" pitchFamily="18" charset="0"/>
              </a:rPr>
              <a:t>Copy the graphframes-0.8.2-spark3.0-s_2.12.jar file into C:\spark-3.1.2-bin-hadoop3.2\jars</a:t>
            </a:r>
          </a:p>
        </p:txBody>
      </p:sp>
      <p:sp>
        <p:nvSpPr>
          <p:cNvPr id="2" name="Rectangle 1">
            <a:extLst>
              <a:ext uri="{FF2B5EF4-FFF2-40B4-BE49-F238E27FC236}">
                <a16:creationId xmlns:a16="http://schemas.microsoft.com/office/drawing/2014/main" id="{084A182E-BE24-04A9-B96D-9FC2FC2F3699}"/>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9F5E2D1-96EC-8A6B-62C4-10D561F01E2A}"/>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4" name="Slide Number Placeholder 3">
            <a:extLst>
              <a:ext uri="{FF2B5EF4-FFF2-40B4-BE49-F238E27FC236}">
                <a16:creationId xmlns:a16="http://schemas.microsoft.com/office/drawing/2014/main" id="{1594F8D4-03E6-5B6A-FBE8-BB53D475CF95}"/>
              </a:ext>
            </a:extLst>
          </p:cNvPr>
          <p:cNvSpPr>
            <a:spLocks noGrp="1"/>
          </p:cNvSpPr>
          <p:nvPr>
            <p:ph type="sldNum" sz="quarter" idx="12"/>
          </p:nvPr>
        </p:nvSpPr>
        <p:spPr/>
        <p:txBody>
          <a:bodyPr/>
          <a:lstStyle/>
          <a:p>
            <a:fld id="{F3A36CB8-968D-4335-88AF-8D496628264E}" type="slidenum">
              <a:rPr lang="en-US" smtClean="0"/>
              <a:t>23</a:t>
            </a:fld>
            <a:endParaRPr lang="en-US"/>
          </a:p>
        </p:txBody>
      </p:sp>
    </p:spTree>
    <p:extLst>
      <p:ext uri="{BB962C8B-B14F-4D97-AF65-F5344CB8AC3E}">
        <p14:creationId xmlns:p14="http://schemas.microsoft.com/office/powerpoint/2010/main" val="1488758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399FE4-0F3B-21A1-E2AD-7F0A82414B1B}"/>
              </a:ext>
            </a:extLst>
          </p:cNvPr>
          <p:cNvPicPr>
            <a:picLocks noChangeAspect="1"/>
          </p:cNvPicPr>
          <p:nvPr/>
        </p:nvPicPr>
        <p:blipFill>
          <a:blip r:embed="rId2"/>
          <a:stretch>
            <a:fillRect/>
          </a:stretch>
        </p:blipFill>
        <p:spPr>
          <a:xfrm>
            <a:off x="393952" y="1291411"/>
            <a:ext cx="7772400" cy="1259080"/>
          </a:xfrm>
          <a:prstGeom prst="rect">
            <a:avLst/>
          </a:prstGeom>
        </p:spPr>
      </p:pic>
      <p:sp>
        <p:nvSpPr>
          <p:cNvPr id="5" name="TextBox 4">
            <a:extLst>
              <a:ext uri="{FF2B5EF4-FFF2-40B4-BE49-F238E27FC236}">
                <a16:creationId xmlns:a16="http://schemas.microsoft.com/office/drawing/2014/main" id="{08EBD7F6-4908-136C-DB1A-C4D43E6D20AE}"/>
              </a:ext>
            </a:extLst>
          </p:cNvPr>
          <p:cNvSpPr txBox="1"/>
          <p:nvPr/>
        </p:nvSpPr>
        <p:spPr>
          <a:xfrm>
            <a:off x="1422652" y="-46252"/>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3600" b="1" kern="1200" dirty="0">
                <a:solidFill>
                  <a:srgbClr val="00B050"/>
                </a:solidFill>
                <a:latin typeface="Times New Roman" panose="02020603050405020304" pitchFamily="18" charset="0"/>
                <a:ea typeface="+mj-ea"/>
                <a:cs typeface="Times New Roman" panose="02020603050405020304" pitchFamily="18" charset="0"/>
              </a:rPr>
              <a:t>Graph Modeling in </a:t>
            </a:r>
            <a:r>
              <a:rPr lang="en-US" sz="36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3600" b="1" kern="1200" dirty="0">
                <a:solidFill>
                  <a:srgbClr val="00B050"/>
                </a:solidFill>
                <a:latin typeface="Times New Roman" panose="02020603050405020304" pitchFamily="18" charset="0"/>
                <a:ea typeface="+mj-ea"/>
                <a:cs typeface="Times New Roman" panose="02020603050405020304" pitchFamily="18" charset="0"/>
              </a:rPr>
              <a:t> using </a:t>
            </a:r>
            <a:r>
              <a:rPr lang="en-US" sz="3600" b="1" kern="1200" dirty="0" err="1">
                <a:solidFill>
                  <a:srgbClr val="00B050"/>
                </a:solidFill>
                <a:latin typeface="Times New Roman" panose="02020603050405020304" pitchFamily="18" charset="0"/>
                <a:ea typeface="+mj-ea"/>
                <a:cs typeface="Times New Roman" panose="02020603050405020304" pitchFamily="18" charset="0"/>
              </a:rPr>
              <a:t>GraphFrames</a:t>
            </a:r>
            <a:endParaRPr lang="en-US" sz="3600" b="1" kern="1200" dirty="0">
              <a:solidFill>
                <a:srgbClr val="00B050"/>
              </a:solidFill>
              <a:latin typeface="Times New Roman" panose="02020603050405020304" pitchFamily="18" charset="0"/>
              <a:ea typeface="+mj-ea"/>
              <a:cs typeface="Times New Roman" panose="02020603050405020304" pitchFamily="18" charset="0"/>
            </a:endParaRPr>
          </a:p>
        </p:txBody>
      </p:sp>
      <p:pic>
        <p:nvPicPr>
          <p:cNvPr id="6" name="Picture 5">
            <a:extLst>
              <a:ext uri="{FF2B5EF4-FFF2-40B4-BE49-F238E27FC236}">
                <a16:creationId xmlns:a16="http://schemas.microsoft.com/office/drawing/2014/main" id="{652529BE-D8AC-B4F9-7875-2EA2F7F2BB35}"/>
              </a:ext>
            </a:extLst>
          </p:cNvPr>
          <p:cNvPicPr>
            <a:picLocks noChangeAspect="1"/>
          </p:cNvPicPr>
          <p:nvPr/>
        </p:nvPicPr>
        <p:blipFill>
          <a:blip r:embed="rId3"/>
          <a:stretch>
            <a:fillRect/>
          </a:stretch>
        </p:blipFill>
        <p:spPr>
          <a:xfrm>
            <a:off x="4947556" y="2339714"/>
            <a:ext cx="7244443" cy="4518285"/>
          </a:xfrm>
          <a:prstGeom prst="rect">
            <a:avLst/>
          </a:prstGeom>
        </p:spPr>
      </p:pic>
      <p:sp>
        <p:nvSpPr>
          <p:cNvPr id="2" name="Rectangle 1">
            <a:extLst>
              <a:ext uri="{FF2B5EF4-FFF2-40B4-BE49-F238E27FC236}">
                <a16:creationId xmlns:a16="http://schemas.microsoft.com/office/drawing/2014/main" id="{2D8C864B-059E-147F-DB58-E588C6392FD0}"/>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6926E5C-895B-FCEC-9057-3F4C588698AF}"/>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7" name="Slide Number Placeholder 6">
            <a:extLst>
              <a:ext uri="{FF2B5EF4-FFF2-40B4-BE49-F238E27FC236}">
                <a16:creationId xmlns:a16="http://schemas.microsoft.com/office/drawing/2014/main" id="{C8B3210E-175E-DFF4-9715-7E6F884DF2A4}"/>
              </a:ext>
            </a:extLst>
          </p:cNvPr>
          <p:cNvSpPr>
            <a:spLocks noGrp="1"/>
          </p:cNvSpPr>
          <p:nvPr>
            <p:ph type="sldNum" sz="quarter" idx="12"/>
          </p:nvPr>
        </p:nvSpPr>
        <p:spPr/>
        <p:txBody>
          <a:bodyPr/>
          <a:lstStyle/>
          <a:p>
            <a:fld id="{F3A36CB8-968D-4335-88AF-8D496628264E}" type="slidenum">
              <a:rPr lang="en-US" smtClean="0"/>
              <a:t>24</a:t>
            </a:fld>
            <a:endParaRPr lang="en-US"/>
          </a:p>
        </p:txBody>
      </p:sp>
    </p:spTree>
    <p:extLst>
      <p:ext uri="{BB962C8B-B14F-4D97-AF65-F5344CB8AC3E}">
        <p14:creationId xmlns:p14="http://schemas.microsoft.com/office/powerpoint/2010/main" val="3543002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EBD7F6-4908-136C-DB1A-C4D43E6D20AE}"/>
              </a:ext>
            </a:extLst>
          </p:cNvPr>
          <p:cNvSpPr txBox="1"/>
          <p:nvPr/>
        </p:nvSpPr>
        <p:spPr>
          <a:xfrm>
            <a:off x="1504295" y="2464"/>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3200" b="1" kern="1200" dirty="0">
                <a:solidFill>
                  <a:srgbClr val="00B050"/>
                </a:solidFill>
                <a:latin typeface="Times New Roman" panose="02020603050405020304" pitchFamily="18" charset="0"/>
                <a:ea typeface="+mj-ea"/>
                <a:cs typeface="Times New Roman" panose="02020603050405020304" pitchFamily="18" charset="0"/>
              </a:rPr>
              <a:t>Graph Modeling in </a:t>
            </a:r>
            <a:r>
              <a:rPr lang="en-US" sz="32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3200" b="1" kern="1200" dirty="0">
                <a:solidFill>
                  <a:srgbClr val="00B050"/>
                </a:solidFill>
                <a:latin typeface="Times New Roman" panose="02020603050405020304" pitchFamily="18" charset="0"/>
                <a:ea typeface="+mj-ea"/>
                <a:cs typeface="Times New Roman" panose="02020603050405020304" pitchFamily="18" charset="0"/>
              </a:rPr>
              <a:t> using </a:t>
            </a:r>
            <a:r>
              <a:rPr lang="en-US" sz="3200" b="1" kern="1200" dirty="0" err="1">
                <a:solidFill>
                  <a:srgbClr val="00B050"/>
                </a:solidFill>
                <a:latin typeface="Times New Roman" panose="02020603050405020304" pitchFamily="18" charset="0"/>
                <a:ea typeface="+mj-ea"/>
                <a:cs typeface="Times New Roman" panose="02020603050405020304" pitchFamily="18" charset="0"/>
              </a:rPr>
              <a:t>GraphFrames</a:t>
            </a:r>
            <a:endParaRPr lang="en-US" sz="3200" b="1" kern="1200" dirty="0">
              <a:solidFill>
                <a:srgbClr val="00B050"/>
              </a:solidFill>
              <a:latin typeface="Times New Roman" panose="02020603050405020304" pitchFamily="18" charset="0"/>
              <a:ea typeface="+mj-ea"/>
              <a:cs typeface="Times New Roman" panose="02020603050405020304" pitchFamily="18" charset="0"/>
            </a:endParaRPr>
          </a:p>
        </p:txBody>
      </p:sp>
      <p:pic>
        <p:nvPicPr>
          <p:cNvPr id="2" name="Picture 1">
            <a:extLst>
              <a:ext uri="{FF2B5EF4-FFF2-40B4-BE49-F238E27FC236}">
                <a16:creationId xmlns:a16="http://schemas.microsoft.com/office/drawing/2014/main" id="{24A1E8EF-9E99-777F-96BD-B180B6843D15}"/>
              </a:ext>
            </a:extLst>
          </p:cNvPr>
          <p:cNvPicPr>
            <a:picLocks noChangeAspect="1"/>
          </p:cNvPicPr>
          <p:nvPr/>
        </p:nvPicPr>
        <p:blipFill>
          <a:blip r:embed="rId2"/>
          <a:stretch>
            <a:fillRect/>
          </a:stretch>
        </p:blipFill>
        <p:spPr>
          <a:xfrm>
            <a:off x="393952" y="1317172"/>
            <a:ext cx="7772400" cy="5074266"/>
          </a:xfrm>
          <a:prstGeom prst="rect">
            <a:avLst/>
          </a:prstGeom>
        </p:spPr>
      </p:pic>
      <p:pic>
        <p:nvPicPr>
          <p:cNvPr id="3" name="Picture 2">
            <a:extLst>
              <a:ext uri="{FF2B5EF4-FFF2-40B4-BE49-F238E27FC236}">
                <a16:creationId xmlns:a16="http://schemas.microsoft.com/office/drawing/2014/main" id="{DE36C421-8DAB-FC0D-7DE0-798AC4E6330B}"/>
              </a:ext>
            </a:extLst>
          </p:cNvPr>
          <p:cNvPicPr>
            <a:picLocks noChangeAspect="1"/>
          </p:cNvPicPr>
          <p:nvPr/>
        </p:nvPicPr>
        <p:blipFill>
          <a:blip r:embed="rId3"/>
          <a:stretch>
            <a:fillRect/>
          </a:stretch>
        </p:blipFill>
        <p:spPr>
          <a:xfrm>
            <a:off x="8441537" y="1187306"/>
            <a:ext cx="3035886" cy="5074266"/>
          </a:xfrm>
          <a:prstGeom prst="rect">
            <a:avLst/>
          </a:prstGeom>
        </p:spPr>
      </p:pic>
      <p:sp>
        <p:nvSpPr>
          <p:cNvPr id="4" name="Rectangle 3">
            <a:extLst>
              <a:ext uri="{FF2B5EF4-FFF2-40B4-BE49-F238E27FC236}">
                <a16:creationId xmlns:a16="http://schemas.microsoft.com/office/drawing/2014/main" id="{2464AED8-24D7-66EB-30C4-29CDF1596821}"/>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BCBAA7B-8EFD-266C-90B2-0FF66C18328A}"/>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7" name="Slide Number Placeholder 6">
            <a:extLst>
              <a:ext uri="{FF2B5EF4-FFF2-40B4-BE49-F238E27FC236}">
                <a16:creationId xmlns:a16="http://schemas.microsoft.com/office/drawing/2014/main" id="{68F9E68A-1168-1012-88CC-9B7730F4872F}"/>
              </a:ext>
            </a:extLst>
          </p:cNvPr>
          <p:cNvSpPr>
            <a:spLocks noGrp="1"/>
          </p:cNvSpPr>
          <p:nvPr>
            <p:ph type="sldNum" sz="quarter" idx="12"/>
          </p:nvPr>
        </p:nvSpPr>
        <p:spPr/>
        <p:txBody>
          <a:bodyPr/>
          <a:lstStyle/>
          <a:p>
            <a:fld id="{F3A36CB8-968D-4335-88AF-8D496628264E}" type="slidenum">
              <a:rPr lang="en-US" smtClean="0"/>
              <a:t>25</a:t>
            </a:fld>
            <a:endParaRPr lang="en-US"/>
          </a:p>
        </p:txBody>
      </p:sp>
    </p:spTree>
    <p:extLst>
      <p:ext uri="{BB962C8B-B14F-4D97-AF65-F5344CB8AC3E}">
        <p14:creationId xmlns:p14="http://schemas.microsoft.com/office/powerpoint/2010/main" val="1988760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EBD7F6-4908-136C-DB1A-C4D43E6D20AE}"/>
              </a:ext>
            </a:extLst>
          </p:cNvPr>
          <p:cNvSpPr txBox="1"/>
          <p:nvPr/>
        </p:nvSpPr>
        <p:spPr>
          <a:xfrm>
            <a:off x="1422652" y="0"/>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3600" b="1" kern="1200" dirty="0">
                <a:solidFill>
                  <a:srgbClr val="00B050"/>
                </a:solidFill>
                <a:latin typeface="Times New Roman" panose="02020603050405020304" pitchFamily="18" charset="0"/>
                <a:ea typeface="+mj-ea"/>
                <a:cs typeface="Times New Roman" panose="02020603050405020304" pitchFamily="18" charset="0"/>
              </a:rPr>
              <a:t>Graph Modeling in </a:t>
            </a:r>
            <a:r>
              <a:rPr lang="en-US" sz="36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3600" b="1" kern="1200" dirty="0">
                <a:solidFill>
                  <a:srgbClr val="00B050"/>
                </a:solidFill>
                <a:latin typeface="Times New Roman" panose="02020603050405020304" pitchFamily="18" charset="0"/>
                <a:ea typeface="+mj-ea"/>
                <a:cs typeface="Times New Roman" panose="02020603050405020304" pitchFamily="18" charset="0"/>
              </a:rPr>
              <a:t> using </a:t>
            </a:r>
            <a:r>
              <a:rPr lang="en-US" sz="3600" b="1" kern="1200" dirty="0" err="1">
                <a:solidFill>
                  <a:srgbClr val="00B050"/>
                </a:solidFill>
                <a:latin typeface="Times New Roman" panose="02020603050405020304" pitchFamily="18" charset="0"/>
                <a:ea typeface="+mj-ea"/>
                <a:cs typeface="Times New Roman" panose="02020603050405020304" pitchFamily="18" charset="0"/>
              </a:rPr>
              <a:t>GraphFrames</a:t>
            </a:r>
            <a:endParaRPr lang="en-US" sz="3600" b="1" kern="1200" dirty="0">
              <a:solidFill>
                <a:srgbClr val="00B050"/>
              </a:solidFill>
              <a:latin typeface="Times New Roman" panose="02020603050405020304" pitchFamily="18" charset="0"/>
              <a:ea typeface="+mj-ea"/>
              <a:cs typeface="Times New Roman" panose="02020603050405020304" pitchFamily="18" charset="0"/>
            </a:endParaRPr>
          </a:p>
        </p:txBody>
      </p:sp>
      <p:pic>
        <p:nvPicPr>
          <p:cNvPr id="6" name="Picture 5">
            <a:extLst>
              <a:ext uri="{FF2B5EF4-FFF2-40B4-BE49-F238E27FC236}">
                <a16:creationId xmlns:a16="http://schemas.microsoft.com/office/drawing/2014/main" id="{1A543BC4-ABA6-8C9C-E337-A3B8E118CF44}"/>
              </a:ext>
            </a:extLst>
          </p:cNvPr>
          <p:cNvPicPr>
            <a:picLocks noChangeAspect="1"/>
          </p:cNvPicPr>
          <p:nvPr/>
        </p:nvPicPr>
        <p:blipFill>
          <a:blip r:embed="rId2"/>
          <a:stretch>
            <a:fillRect/>
          </a:stretch>
        </p:blipFill>
        <p:spPr>
          <a:xfrm>
            <a:off x="393952" y="1438370"/>
            <a:ext cx="6934200" cy="3050727"/>
          </a:xfrm>
          <a:prstGeom prst="rect">
            <a:avLst/>
          </a:prstGeom>
          <a:ln>
            <a:solidFill>
              <a:srgbClr val="FF0000"/>
            </a:solidFill>
          </a:ln>
        </p:spPr>
      </p:pic>
      <p:pic>
        <p:nvPicPr>
          <p:cNvPr id="34818" name="Picture 2">
            <a:extLst>
              <a:ext uri="{FF2B5EF4-FFF2-40B4-BE49-F238E27FC236}">
                <a16:creationId xmlns:a16="http://schemas.microsoft.com/office/drawing/2014/main" id="{B16A0BBE-1CE3-53B9-35F2-C28FB8082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288" y="1692730"/>
            <a:ext cx="5165270" cy="516527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66C4F05-20C9-FBDD-C263-0E7FB8FF0AD7}"/>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0DC432D-A970-368F-BDE9-979A36F8692E}"/>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4" name="Slide Number Placeholder 3">
            <a:extLst>
              <a:ext uri="{FF2B5EF4-FFF2-40B4-BE49-F238E27FC236}">
                <a16:creationId xmlns:a16="http://schemas.microsoft.com/office/drawing/2014/main" id="{3D2D5240-0F3A-57CE-E598-BBC42FB70E7B}"/>
              </a:ext>
            </a:extLst>
          </p:cNvPr>
          <p:cNvSpPr>
            <a:spLocks noGrp="1"/>
          </p:cNvSpPr>
          <p:nvPr>
            <p:ph type="sldNum" sz="quarter" idx="12"/>
          </p:nvPr>
        </p:nvSpPr>
        <p:spPr/>
        <p:txBody>
          <a:bodyPr/>
          <a:lstStyle/>
          <a:p>
            <a:fld id="{F3A36CB8-968D-4335-88AF-8D496628264E}" type="slidenum">
              <a:rPr lang="en-US" smtClean="0"/>
              <a:t>26</a:t>
            </a:fld>
            <a:endParaRPr lang="en-US"/>
          </a:p>
        </p:txBody>
      </p:sp>
    </p:spTree>
    <p:extLst>
      <p:ext uri="{BB962C8B-B14F-4D97-AF65-F5344CB8AC3E}">
        <p14:creationId xmlns:p14="http://schemas.microsoft.com/office/powerpoint/2010/main" val="3926667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EBD7F6-4908-136C-DB1A-C4D43E6D20AE}"/>
              </a:ext>
            </a:extLst>
          </p:cNvPr>
          <p:cNvSpPr txBox="1"/>
          <p:nvPr/>
        </p:nvSpPr>
        <p:spPr>
          <a:xfrm>
            <a:off x="1403173" y="-65312"/>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3600" b="1" kern="1200" dirty="0">
                <a:solidFill>
                  <a:srgbClr val="00B050"/>
                </a:solidFill>
                <a:latin typeface="Times New Roman" panose="02020603050405020304" pitchFamily="18" charset="0"/>
                <a:ea typeface="+mj-ea"/>
                <a:cs typeface="Times New Roman" panose="02020603050405020304" pitchFamily="18" charset="0"/>
              </a:rPr>
              <a:t>Graph Modeling in </a:t>
            </a:r>
            <a:r>
              <a:rPr lang="en-US" sz="36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3600" b="1" kern="1200" dirty="0">
                <a:solidFill>
                  <a:srgbClr val="00B050"/>
                </a:solidFill>
                <a:latin typeface="Times New Roman" panose="02020603050405020304" pitchFamily="18" charset="0"/>
                <a:ea typeface="+mj-ea"/>
                <a:cs typeface="Times New Roman" panose="02020603050405020304" pitchFamily="18" charset="0"/>
              </a:rPr>
              <a:t> using </a:t>
            </a:r>
            <a:r>
              <a:rPr lang="en-US" sz="3600" b="1" kern="1200" dirty="0" err="1">
                <a:solidFill>
                  <a:srgbClr val="00B050"/>
                </a:solidFill>
                <a:latin typeface="Times New Roman" panose="02020603050405020304" pitchFamily="18" charset="0"/>
                <a:ea typeface="+mj-ea"/>
                <a:cs typeface="Times New Roman" panose="02020603050405020304" pitchFamily="18" charset="0"/>
              </a:rPr>
              <a:t>GraphFrames</a:t>
            </a:r>
            <a:endParaRPr lang="en-US" sz="3600" b="1" kern="1200" dirty="0">
              <a:solidFill>
                <a:srgbClr val="00B050"/>
              </a:solidFill>
              <a:latin typeface="Times New Roman" panose="02020603050405020304" pitchFamily="18" charset="0"/>
              <a:ea typeface="+mj-ea"/>
              <a:cs typeface="Times New Roman" panose="02020603050405020304" pitchFamily="18" charset="0"/>
            </a:endParaRPr>
          </a:p>
        </p:txBody>
      </p:sp>
      <p:pic>
        <p:nvPicPr>
          <p:cNvPr id="2" name="Picture 1">
            <a:extLst>
              <a:ext uri="{FF2B5EF4-FFF2-40B4-BE49-F238E27FC236}">
                <a16:creationId xmlns:a16="http://schemas.microsoft.com/office/drawing/2014/main" id="{19EB6B2C-2602-E117-0B53-B5C4783775FA}"/>
              </a:ext>
            </a:extLst>
          </p:cNvPr>
          <p:cNvPicPr>
            <a:picLocks noChangeAspect="1"/>
          </p:cNvPicPr>
          <p:nvPr/>
        </p:nvPicPr>
        <p:blipFill>
          <a:blip r:embed="rId2"/>
          <a:stretch>
            <a:fillRect/>
          </a:stretch>
        </p:blipFill>
        <p:spPr>
          <a:xfrm>
            <a:off x="250373" y="1325465"/>
            <a:ext cx="7772400" cy="2695723"/>
          </a:xfrm>
          <a:prstGeom prst="rect">
            <a:avLst/>
          </a:prstGeom>
          <a:ln>
            <a:solidFill>
              <a:schemeClr val="tx2"/>
            </a:solidFill>
          </a:ln>
        </p:spPr>
      </p:pic>
      <p:pic>
        <p:nvPicPr>
          <p:cNvPr id="36866" name="Picture 2">
            <a:extLst>
              <a:ext uri="{FF2B5EF4-FFF2-40B4-BE49-F238E27FC236}">
                <a16:creationId xmlns:a16="http://schemas.microsoft.com/office/drawing/2014/main" id="{F2AE1850-D449-9668-F4EA-CEEE42B36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3" y="1496785"/>
            <a:ext cx="5344885" cy="534488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FA878CA-558C-FE44-9699-6396659DE3DC}"/>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29B00C9-77B7-AF89-1A03-8FB9C229F4D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Slide Number Placeholder 5">
            <a:extLst>
              <a:ext uri="{FF2B5EF4-FFF2-40B4-BE49-F238E27FC236}">
                <a16:creationId xmlns:a16="http://schemas.microsoft.com/office/drawing/2014/main" id="{DDA11C7C-4DE6-5E4C-66DD-60A0D06687B1}"/>
              </a:ext>
            </a:extLst>
          </p:cNvPr>
          <p:cNvSpPr>
            <a:spLocks noGrp="1"/>
          </p:cNvSpPr>
          <p:nvPr>
            <p:ph type="sldNum" sz="quarter" idx="12"/>
          </p:nvPr>
        </p:nvSpPr>
        <p:spPr/>
        <p:txBody>
          <a:bodyPr/>
          <a:lstStyle/>
          <a:p>
            <a:fld id="{F3A36CB8-968D-4335-88AF-8D496628264E}" type="slidenum">
              <a:rPr lang="en-US" smtClean="0"/>
              <a:t>27</a:t>
            </a:fld>
            <a:endParaRPr lang="en-US"/>
          </a:p>
        </p:txBody>
      </p:sp>
    </p:spTree>
    <p:extLst>
      <p:ext uri="{BB962C8B-B14F-4D97-AF65-F5344CB8AC3E}">
        <p14:creationId xmlns:p14="http://schemas.microsoft.com/office/powerpoint/2010/main" val="4257897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63AF14-0980-6C93-2032-91391EB8A3B8}"/>
              </a:ext>
            </a:extLst>
          </p:cNvPr>
          <p:cNvSpPr txBox="1"/>
          <p:nvPr/>
        </p:nvSpPr>
        <p:spPr>
          <a:xfrm>
            <a:off x="444160" y="0"/>
            <a:ext cx="10909640" cy="1249394"/>
          </a:xfrm>
          <a:prstGeom prst="rect">
            <a:avLst/>
          </a:prstGeom>
        </p:spPr>
        <p:txBody>
          <a:bodyPr vert="horz" lIns="91440" tIns="45720" rIns="91440" bIns="45720" rtlCol="0" anchor="ctr">
            <a:normAutofit/>
          </a:bodyPr>
          <a:lstStyle/>
          <a:p>
            <a:pPr lvl="1" algn="ctr">
              <a:lnSpc>
                <a:spcPct val="90000"/>
              </a:lnSpc>
              <a:spcBef>
                <a:spcPct val="0"/>
              </a:spcBef>
              <a:spcAft>
                <a:spcPts val="600"/>
              </a:spcAft>
            </a:pPr>
            <a:r>
              <a:rPr lang="en-US" sz="44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4400" b="1" kern="1200" dirty="0">
                <a:solidFill>
                  <a:srgbClr val="00B050"/>
                </a:solidFill>
                <a:latin typeface="Times New Roman" panose="02020603050405020304" pitchFamily="18" charset="0"/>
                <a:ea typeface="+mj-ea"/>
                <a:cs typeface="Times New Roman" panose="02020603050405020304" pitchFamily="18" charset="0"/>
              </a:rPr>
              <a:t> </a:t>
            </a:r>
            <a:r>
              <a:rPr lang="en-US" sz="4400" b="1" kern="1200" dirty="0" err="1">
                <a:solidFill>
                  <a:srgbClr val="00B050"/>
                </a:solidFill>
                <a:latin typeface="Times New Roman" panose="02020603050405020304" pitchFamily="18" charset="0"/>
                <a:ea typeface="+mj-ea"/>
                <a:cs typeface="Times New Roman" panose="02020603050405020304" pitchFamily="18" charset="0"/>
              </a:rPr>
              <a:t>MLlib</a:t>
            </a:r>
            <a:endParaRPr lang="en-US" sz="4400" b="1" kern="1200" dirty="0">
              <a:solidFill>
                <a:srgbClr val="00B050"/>
              </a:solidFill>
              <a:latin typeface="Times New Roman" panose="02020603050405020304" pitchFamily="18" charset="0"/>
              <a:ea typeface="+mj-ea"/>
              <a:cs typeface="Times New Roman" panose="02020603050405020304" pitchFamily="18" charset="0"/>
            </a:endParaRPr>
          </a:p>
        </p:txBody>
      </p:sp>
      <p:pic>
        <p:nvPicPr>
          <p:cNvPr id="29702" name="Picture 6" descr="You Are Here PNG, Vector, PSD, and Clipart With Transparent Background for  Free Download | Pngtree">
            <a:extLst>
              <a:ext uri="{FF2B5EF4-FFF2-40B4-BE49-F238E27FC236}">
                <a16:creationId xmlns:a16="http://schemas.microsoft.com/office/drawing/2014/main" id="{C8080AA1-1E32-6DF5-512F-FE50AEB1F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884" y="987552"/>
            <a:ext cx="3303814" cy="330381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Regression Pipeline using PySpark">
            <a:extLst>
              <a:ext uri="{FF2B5EF4-FFF2-40B4-BE49-F238E27FC236}">
                <a16:creationId xmlns:a16="http://schemas.microsoft.com/office/drawing/2014/main" id="{A2377910-76FF-F06D-CE4C-B9B8808FB1DF}"/>
              </a:ext>
            </a:extLst>
          </p:cNvPr>
          <p:cNvSpPr>
            <a:spLocks noChangeAspect="1" noChangeArrowheads="1"/>
          </p:cNvSpPr>
          <p:nvPr/>
        </p:nvSpPr>
        <p:spPr bwMode="auto">
          <a:xfrm>
            <a:off x="449139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4" name="Picture 3">
            <a:extLst>
              <a:ext uri="{FF2B5EF4-FFF2-40B4-BE49-F238E27FC236}">
                <a16:creationId xmlns:a16="http://schemas.microsoft.com/office/drawing/2014/main" id="{8B337F7B-17B9-EE02-F5F0-2655D62CCF15}"/>
              </a:ext>
            </a:extLst>
          </p:cNvPr>
          <p:cNvPicPr>
            <a:picLocks noChangeAspect="1"/>
          </p:cNvPicPr>
          <p:nvPr/>
        </p:nvPicPr>
        <p:blipFill>
          <a:blip r:embed="rId4"/>
          <a:stretch>
            <a:fillRect/>
          </a:stretch>
        </p:blipFill>
        <p:spPr>
          <a:xfrm>
            <a:off x="266700" y="1438370"/>
            <a:ext cx="9187689" cy="4688047"/>
          </a:xfrm>
          <a:prstGeom prst="rect">
            <a:avLst/>
          </a:prstGeom>
        </p:spPr>
      </p:pic>
      <p:sp>
        <p:nvSpPr>
          <p:cNvPr id="3" name="Rectangle 2">
            <a:extLst>
              <a:ext uri="{FF2B5EF4-FFF2-40B4-BE49-F238E27FC236}">
                <a16:creationId xmlns:a16="http://schemas.microsoft.com/office/drawing/2014/main" id="{D6E87B0B-FDEB-4C8B-0767-724B6E60AF16}"/>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705908A-FC47-A6A1-3F3D-F74240EFE114}"/>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7" name="Slide Number Placeholder 6">
            <a:extLst>
              <a:ext uri="{FF2B5EF4-FFF2-40B4-BE49-F238E27FC236}">
                <a16:creationId xmlns:a16="http://schemas.microsoft.com/office/drawing/2014/main" id="{FC893CF6-5BE7-A96E-DFC4-300FF78EEE35}"/>
              </a:ext>
            </a:extLst>
          </p:cNvPr>
          <p:cNvSpPr>
            <a:spLocks noGrp="1"/>
          </p:cNvSpPr>
          <p:nvPr>
            <p:ph type="sldNum" sz="quarter" idx="12"/>
          </p:nvPr>
        </p:nvSpPr>
        <p:spPr/>
        <p:txBody>
          <a:bodyPr/>
          <a:lstStyle/>
          <a:p>
            <a:fld id="{F3A36CB8-968D-4335-88AF-8D496628264E}" type="slidenum">
              <a:rPr lang="en-US" smtClean="0"/>
              <a:t>28</a:t>
            </a:fld>
            <a:endParaRPr lang="en-US"/>
          </a:p>
        </p:txBody>
      </p:sp>
    </p:spTree>
    <p:extLst>
      <p:ext uri="{BB962C8B-B14F-4D97-AF65-F5344CB8AC3E}">
        <p14:creationId xmlns:p14="http://schemas.microsoft.com/office/powerpoint/2010/main" val="457610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AD4D43-D73F-389B-E95A-2C8AF363AAB0}"/>
              </a:ext>
            </a:extLst>
          </p:cNvPr>
          <p:cNvSpPr txBox="1"/>
          <p:nvPr/>
        </p:nvSpPr>
        <p:spPr>
          <a:xfrm>
            <a:off x="1282360" y="-50882"/>
            <a:ext cx="10909640" cy="1249394"/>
          </a:xfrm>
          <a:prstGeom prst="rect">
            <a:avLst/>
          </a:prstGeom>
        </p:spPr>
        <p:txBody>
          <a:bodyPr vert="horz" lIns="91440" tIns="45720" rIns="91440" bIns="45720" rtlCol="0" anchor="ctr">
            <a:normAutofit/>
          </a:bodyPr>
          <a:lstStyle/>
          <a:p>
            <a:pPr algn="ctr"/>
            <a:r>
              <a:rPr lang="en-US" sz="4400" b="1" dirty="0">
                <a:solidFill>
                  <a:srgbClr val="00B050"/>
                </a:solidFill>
                <a:latin typeface="Times New Roman" panose="02020603050405020304" pitchFamily="18" charset="0"/>
                <a:cs typeface="Times New Roman" panose="02020603050405020304" pitchFamily="18" charset="0"/>
              </a:rPr>
              <a:t>Linear Regression With  </a:t>
            </a:r>
            <a:r>
              <a:rPr lang="en-US" sz="4400" b="1" dirty="0" err="1">
                <a:solidFill>
                  <a:srgbClr val="00B050"/>
                </a:solidFill>
                <a:latin typeface="Times New Roman" panose="02020603050405020304" pitchFamily="18" charset="0"/>
                <a:cs typeface="Times New Roman" panose="02020603050405020304" pitchFamily="18" charset="0"/>
              </a:rPr>
              <a:t>PySpark</a:t>
            </a:r>
            <a:endParaRPr lang="en-US" sz="4400" b="1" dirty="0">
              <a:solidFill>
                <a:srgbClr val="00B050"/>
              </a:solidFill>
              <a:latin typeface="Times New Roman" panose="02020603050405020304" pitchFamily="18" charset="0"/>
              <a:cs typeface="Times New Roman" panose="02020603050405020304" pitchFamily="18" charset="0"/>
            </a:endParaRPr>
          </a:p>
        </p:txBody>
      </p:sp>
      <p:pic>
        <p:nvPicPr>
          <p:cNvPr id="37890" name="Picture 2">
            <a:extLst>
              <a:ext uri="{FF2B5EF4-FFF2-40B4-BE49-F238E27FC236}">
                <a16:creationId xmlns:a16="http://schemas.microsoft.com/office/drawing/2014/main" id="{11806CB7-7788-05A6-2206-356357CBD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021" y="1438370"/>
            <a:ext cx="10232571" cy="48458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6ACCE8-06CB-040B-4812-DE3CD05AE6AF}"/>
              </a:ext>
            </a:extLst>
          </p:cNvPr>
          <p:cNvSpPr txBox="1"/>
          <p:nvPr/>
        </p:nvSpPr>
        <p:spPr>
          <a:xfrm>
            <a:off x="273504" y="6022693"/>
            <a:ext cx="6098720" cy="646331"/>
          </a:xfrm>
          <a:prstGeom prst="rect">
            <a:avLst/>
          </a:prstGeom>
          <a:noFill/>
        </p:spPr>
        <p:txBody>
          <a:bodyPr wrap="square">
            <a:spAutoFit/>
          </a:bodyPr>
          <a:lstStyle/>
          <a:p>
            <a:r>
              <a:rPr lang="en-VN" dirty="0"/>
              <a:t>https://www.qubole.com/wp-content/uploads/2018/12/image15.png</a:t>
            </a:r>
          </a:p>
        </p:txBody>
      </p:sp>
      <p:sp>
        <p:nvSpPr>
          <p:cNvPr id="2" name="Rectangle 1">
            <a:extLst>
              <a:ext uri="{FF2B5EF4-FFF2-40B4-BE49-F238E27FC236}">
                <a16:creationId xmlns:a16="http://schemas.microsoft.com/office/drawing/2014/main" id="{2C11F1B8-07AF-B994-024C-EECD732215F4}"/>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C4DA4AF-CCF5-A9A4-3FB1-909B92B5EC6E}"/>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5" name="Slide Number Placeholder 4">
            <a:extLst>
              <a:ext uri="{FF2B5EF4-FFF2-40B4-BE49-F238E27FC236}">
                <a16:creationId xmlns:a16="http://schemas.microsoft.com/office/drawing/2014/main" id="{F5A98148-53E8-606B-A301-A3E2481EA511}"/>
              </a:ext>
            </a:extLst>
          </p:cNvPr>
          <p:cNvSpPr>
            <a:spLocks noGrp="1"/>
          </p:cNvSpPr>
          <p:nvPr>
            <p:ph type="sldNum" sz="quarter" idx="12"/>
          </p:nvPr>
        </p:nvSpPr>
        <p:spPr/>
        <p:txBody>
          <a:bodyPr/>
          <a:lstStyle/>
          <a:p>
            <a:fld id="{F3A36CB8-968D-4335-88AF-8D496628264E}" type="slidenum">
              <a:rPr lang="en-US" smtClean="0"/>
              <a:t>29</a:t>
            </a:fld>
            <a:endParaRPr lang="en-US"/>
          </a:p>
        </p:txBody>
      </p:sp>
    </p:spTree>
    <p:extLst>
      <p:ext uri="{BB962C8B-B14F-4D97-AF65-F5344CB8AC3E}">
        <p14:creationId xmlns:p14="http://schemas.microsoft.com/office/powerpoint/2010/main" val="365420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954854-B7C2-BDCD-1D8D-61A6A10A947E}"/>
              </a:ext>
            </a:extLst>
          </p:cNvPr>
          <p:cNvSpPr txBox="1"/>
          <p:nvPr/>
        </p:nvSpPr>
        <p:spPr>
          <a:xfrm>
            <a:off x="3046640" y="256206"/>
            <a:ext cx="6098720" cy="769441"/>
          </a:xfrm>
          <a:prstGeom prst="rect">
            <a:avLst/>
          </a:prstGeom>
          <a:noFill/>
        </p:spPr>
        <p:txBody>
          <a:bodyPr wrap="square">
            <a:spAutoFit/>
          </a:bodyPr>
          <a:lstStyle/>
          <a:p>
            <a:pPr algn="ctr"/>
            <a:r>
              <a:rPr lang="en-US" sz="4400" b="1" i="0" dirty="0">
                <a:solidFill>
                  <a:srgbClr val="00B050"/>
                </a:solidFill>
                <a:effectLst/>
                <a:latin typeface="Times New Roman" panose="02020603050405020304" pitchFamily="18" charset="0"/>
                <a:cs typeface="Times New Roman" panose="02020603050405020304" pitchFamily="18" charset="0"/>
              </a:rPr>
              <a:t>Why use Spark?</a:t>
            </a:r>
          </a:p>
        </p:txBody>
      </p:sp>
      <p:sp>
        <p:nvSpPr>
          <p:cNvPr id="9" name="TextBox 8">
            <a:extLst>
              <a:ext uri="{FF2B5EF4-FFF2-40B4-BE49-F238E27FC236}">
                <a16:creationId xmlns:a16="http://schemas.microsoft.com/office/drawing/2014/main" id="{4F49F26B-3FBE-022E-0091-11600A5F1212}"/>
              </a:ext>
            </a:extLst>
          </p:cNvPr>
          <p:cNvSpPr txBox="1"/>
          <p:nvPr/>
        </p:nvSpPr>
        <p:spPr>
          <a:xfrm>
            <a:off x="0" y="1263500"/>
            <a:ext cx="12191999" cy="461665"/>
          </a:xfrm>
          <a:prstGeom prst="rect">
            <a:avLst/>
          </a:prstGeom>
          <a:solidFill>
            <a:schemeClr val="bg1">
              <a:lumMod val="85000"/>
            </a:schemeClr>
          </a:solidFill>
        </p:spPr>
        <p:txBody>
          <a:bodyPr wrap="square">
            <a:spAutoFit/>
          </a:bodyPr>
          <a:lstStyle/>
          <a:p>
            <a:pPr algn="ctr"/>
            <a:r>
              <a:rPr lang="en-US" sz="2400" b="0" i="0" dirty="0">
                <a:solidFill>
                  <a:srgbClr val="222222"/>
                </a:solidFill>
                <a:effectLst/>
                <a:latin typeface="Times New Roman" panose="02020603050405020304" pitchFamily="18" charset="0"/>
                <a:cs typeface="Times New Roman" panose="02020603050405020304" pitchFamily="18" charset="0"/>
              </a:rPr>
              <a:t>Regular machine learning projects are built based on the following step:</a:t>
            </a:r>
            <a:endParaRPr lang="en-VN" sz="2400" dirty="0">
              <a:latin typeface="Times New Roman" panose="02020603050405020304" pitchFamily="18" charset="0"/>
              <a:cs typeface="Times New Roman" panose="02020603050405020304" pitchFamily="18" charset="0"/>
            </a:endParaRPr>
          </a:p>
        </p:txBody>
      </p:sp>
      <p:graphicFrame>
        <p:nvGraphicFramePr>
          <p:cNvPr id="13" name="Diagram 12">
            <a:extLst>
              <a:ext uri="{FF2B5EF4-FFF2-40B4-BE49-F238E27FC236}">
                <a16:creationId xmlns:a16="http://schemas.microsoft.com/office/drawing/2014/main" id="{D3D2FFBB-DE29-9178-03F8-5DD1B684CA29}"/>
              </a:ext>
            </a:extLst>
          </p:cNvPr>
          <p:cNvGraphicFramePr/>
          <p:nvPr>
            <p:extLst>
              <p:ext uri="{D42A27DB-BD31-4B8C-83A1-F6EECF244321}">
                <p14:modId xmlns:p14="http://schemas.microsoft.com/office/powerpoint/2010/main" val="4094621972"/>
              </p:ext>
            </p:extLst>
          </p:nvPr>
        </p:nvGraphicFramePr>
        <p:xfrm>
          <a:off x="6296024" y="1963018"/>
          <a:ext cx="5698672" cy="4638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C9E5B7F0-0454-66A8-E86C-17D64B74BE30}"/>
              </a:ext>
            </a:extLst>
          </p:cNvPr>
          <p:cNvSpPr txBox="1"/>
          <p:nvPr/>
        </p:nvSpPr>
        <p:spPr>
          <a:xfrm>
            <a:off x="293235" y="2212983"/>
            <a:ext cx="5182279" cy="707886"/>
          </a:xfrm>
          <a:prstGeom prst="rect">
            <a:avLst/>
          </a:prstGeom>
          <a:solidFill>
            <a:schemeClr val="accent4">
              <a:lumMod val="20000"/>
              <a:lumOff val="80000"/>
            </a:schemeClr>
          </a:solidFill>
        </p:spPr>
        <p:txBody>
          <a:bodyPr wrap="square">
            <a:spAutoFit/>
          </a:bodyPr>
          <a:lstStyle/>
          <a:p>
            <a:pPr algn="just"/>
            <a:r>
              <a:rPr lang="en-US" sz="2000" b="0" i="0" dirty="0">
                <a:solidFill>
                  <a:srgbClr val="222222"/>
                </a:solidFill>
                <a:effectLst/>
                <a:latin typeface="American Typewriter" panose="02090604020004020304" pitchFamily="18" charset="77"/>
              </a:rPr>
              <a:t>Pandas </a:t>
            </a:r>
            <a:r>
              <a:rPr lang="en-US" sz="2000" dirty="0">
                <a:solidFill>
                  <a:srgbClr val="222222"/>
                </a:solidFill>
                <a:latin typeface="American Typewriter" panose="02090604020004020304" pitchFamily="18" charset="77"/>
              </a:rPr>
              <a:t>and </a:t>
            </a:r>
            <a:r>
              <a:rPr lang="en-US" sz="2000" b="0" i="0" dirty="0">
                <a:solidFill>
                  <a:srgbClr val="222222"/>
                </a:solidFill>
                <a:effectLst/>
                <a:latin typeface="American Typewriter" panose="02090604020004020304" pitchFamily="18" charset="77"/>
              </a:rPr>
              <a:t>scikit-learn are fantastic to explore dataset up to mid-size.</a:t>
            </a:r>
            <a:endParaRPr lang="en-VN" sz="2000" dirty="0">
              <a:latin typeface="American Typewriter" panose="02090604020004020304" pitchFamily="18" charset="77"/>
            </a:endParaRPr>
          </a:p>
        </p:txBody>
      </p:sp>
      <p:sp>
        <p:nvSpPr>
          <p:cNvPr id="18" name="TextBox 17">
            <a:extLst>
              <a:ext uri="{FF2B5EF4-FFF2-40B4-BE49-F238E27FC236}">
                <a16:creationId xmlns:a16="http://schemas.microsoft.com/office/drawing/2014/main" id="{DBF14F66-6F00-7323-1A91-F46A8708DC33}"/>
              </a:ext>
            </a:extLst>
          </p:cNvPr>
          <p:cNvSpPr txBox="1"/>
          <p:nvPr/>
        </p:nvSpPr>
        <p:spPr>
          <a:xfrm>
            <a:off x="197304" y="4212326"/>
            <a:ext cx="5278210" cy="646331"/>
          </a:xfrm>
          <a:prstGeom prst="rect">
            <a:avLst/>
          </a:prstGeom>
          <a:solidFill>
            <a:schemeClr val="accent2">
              <a:lumMod val="40000"/>
              <a:lumOff val="60000"/>
            </a:schemeClr>
          </a:solidFill>
        </p:spPr>
        <p:txBody>
          <a:bodyPr wrap="square">
            <a:spAutoFit/>
          </a:bodyPr>
          <a:lstStyle/>
          <a:p>
            <a:pPr algn="just"/>
            <a:r>
              <a:rPr lang="en-US" b="0" i="0" dirty="0">
                <a:solidFill>
                  <a:srgbClr val="222222"/>
                </a:solidFill>
                <a:effectLst/>
                <a:latin typeface="Times New Roman" panose="02020603050405020304" pitchFamily="18" charset="0"/>
                <a:cs typeface="Times New Roman" panose="02020603050405020304" pitchFamily="18" charset="0"/>
              </a:rPr>
              <a:t>The problem arises if the data scientist wants to process data that’s too big for one computer.</a:t>
            </a:r>
            <a:endParaRPr lang="en-VN" dirty="0">
              <a:latin typeface="Times New Roman" panose="02020603050405020304" pitchFamily="18" charset="0"/>
              <a:cs typeface="Times New Roman" panose="02020603050405020304" pitchFamily="18" charset="0"/>
            </a:endParaRPr>
          </a:p>
        </p:txBody>
      </p:sp>
      <p:pic>
        <p:nvPicPr>
          <p:cNvPr id="1026" name="Picture 2" descr="Problem - free icon">
            <a:extLst>
              <a:ext uri="{FF2B5EF4-FFF2-40B4-BE49-F238E27FC236}">
                <a16:creationId xmlns:a16="http://schemas.microsoft.com/office/drawing/2014/main" id="{E97F1D25-0BB4-17B8-D282-5B46E52BE8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235" y="4858657"/>
            <a:ext cx="1999343" cy="19993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18E43E-93E5-907C-BAEC-8BEF193D7F96}"/>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18E19D-9BBB-4A1A-9190-96B996F18330}"/>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2" name="Slide Number Placeholder 1">
            <a:extLst>
              <a:ext uri="{FF2B5EF4-FFF2-40B4-BE49-F238E27FC236}">
                <a16:creationId xmlns:a16="http://schemas.microsoft.com/office/drawing/2014/main" id="{3ED0E164-8A8C-C5FA-9874-23220808D7D5}"/>
              </a:ext>
            </a:extLst>
          </p:cNvPr>
          <p:cNvSpPr>
            <a:spLocks noGrp="1"/>
          </p:cNvSpPr>
          <p:nvPr>
            <p:ph type="sldNum" sz="quarter" idx="12"/>
          </p:nvPr>
        </p:nvSpPr>
        <p:spPr/>
        <p:txBody>
          <a:bodyPr/>
          <a:lstStyle/>
          <a:p>
            <a:fld id="{F3A36CB8-968D-4335-88AF-8D496628264E}" type="slidenum">
              <a:rPr lang="en-US" smtClean="0"/>
              <a:t>3</a:t>
            </a:fld>
            <a:endParaRPr lang="en-US"/>
          </a:p>
        </p:txBody>
      </p:sp>
    </p:spTree>
    <p:extLst>
      <p:ext uri="{BB962C8B-B14F-4D97-AF65-F5344CB8AC3E}">
        <p14:creationId xmlns:p14="http://schemas.microsoft.com/office/powerpoint/2010/main" val="840629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91CC72-9BC3-073A-8BB3-C87B724C1831}"/>
              </a:ext>
            </a:extLst>
          </p:cNvPr>
          <p:cNvSpPr txBox="1"/>
          <p:nvPr/>
        </p:nvSpPr>
        <p:spPr>
          <a:xfrm>
            <a:off x="641180" y="-49631"/>
            <a:ext cx="10909640" cy="1249394"/>
          </a:xfrm>
          <a:prstGeom prst="rect">
            <a:avLst/>
          </a:prstGeom>
        </p:spPr>
        <p:txBody>
          <a:bodyPr vert="horz" lIns="91440" tIns="45720" rIns="91440" bIns="45720" rtlCol="0" anchor="ctr">
            <a:normAutofit/>
          </a:bodyPr>
          <a:lstStyle/>
          <a:p>
            <a:pPr algn="ctr"/>
            <a:r>
              <a:rPr lang="en-US" sz="4400" b="1" dirty="0">
                <a:solidFill>
                  <a:srgbClr val="00B050"/>
                </a:solidFill>
                <a:latin typeface="Times New Roman" panose="02020603050405020304" pitchFamily="18" charset="0"/>
                <a:cs typeface="Times New Roman" panose="02020603050405020304" pitchFamily="18" charset="0"/>
              </a:rPr>
              <a:t>Regression With  </a:t>
            </a:r>
            <a:r>
              <a:rPr lang="en-US" sz="4400" b="1" dirty="0" err="1">
                <a:solidFill>
                  <a:srgbClr val="00B050"/>
                </a:solidFill>
                <a:latin typeface="Times New Roman" panose="02020603050405020304" pitchFamily="18" charset="0"/>
                <a:cs typeface="Times New Roman" panose="02020603050405020304" pitchFamily="18" charset="0"/>
              </a:rPr>
              <a:t>PySpark</a:t>
            </a:r>
            <a:endParaRPr lang="en-US" sz="4400" b="1" dirty="0">
              <a:solidFill>
                <a:srgbClr val="00B05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EBB0292-3118-9F0C-F19C-542964B9DBBE}"/>
              </a:ext>
            </a:extLst>
          </p:cNvPr>
          <p:cNvSpPr txBox="1"/>
          <p:nvPr/>
        </p:nvSpPr>
        <p:spPr>
          <a:xfrm>
            <a:off x="-646668" y="1308721"/>
            <a:ext cx="8488791"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Predict Manufacturer’s Suggested Retail Price (MSRP) </a:t>
            </a:r>
          </a:p>
        </p:txBody>
      </p:sp>
      <p:pic>
        <p:nvPicPr>
          <p:cNvPr id="8" name="Picture 7">
            <a:extLst>
              <a:ext uri="{FF2B5EF4-FFF2-40B4-BE49-F238E27FC236}">
                <a16:creationId xmlns:a16="http://schemas.microsoft.com/office/drawing/2014/main" id="{8745C22D-E31F-DF81-A555-47326EFFF8CC}"/>
              </a:ext>
            </a:extLst>
          </p:cNvPr>
          <p:cNvPicPr>
            <a:picLocks noChangeAspect="1"/>
          </p:cNvPicPr>
          <p:nvPr/>
        </p:nvPicPr>
        <p:blipFill>
          <a:blip r:embed="rId2"/>
          <a:stretch>
            <a:fillRect/>
          </a:stretch>
        </p:blipFill>
        <p:spPr>
          <a:xfrm>
            <a:off x="293914" y="2051869"/>
            <a:ext cx="7772400" cy="4354464"/>
          </a:xfrm>
          <a:prstGeom prst="rect">
            <a:avLst/>
          </a:prstGeom>
        </p:spPr>
      </p:pic>
      <p:pic>
        <p:nvPicPr>
          <p:cNvPr id="9" name="Picture 8">
            <a:extLst>
              <a:ext uri="{FF2B5EF4-FFF2-40B4-BE49-F238E27FC236}">
                <a16:creationId xmlns:a16="http://schemas.microsoft.com/office/drawing/2014/main" id="{46BE5D34-1DD4-1568-B25B-5CA8F1B8FF9E}"/>
              </a:ext>
            </a:extLst>
          </p:cNvPr>
          <p:cNvPicPr>
            <a:picLocks noChangeAspect="1"/>
          </p:cNvPicPr>
          <p:nvPr/>
        </p:nvPicPr>
        <p:blipFill>
          <a:blip r:embed="rId3"/>
          <a:stretch>
            <a:fillRect/>
          </a:stretch>
        </p:blipFill>
        <p:spPr>
          <a:xfrm>
            <a:off x="6389914" y="2100856"/>
            <a:ext cx="5802086" cy="4354464"/>
          </a:xfrm>
          <a:prstGeom prst="rect">
            <a:avLst/>
          </a:prstGeom>
        </p:spPr>
      </p:pic>
      <p:sp>
        <p:nvSpPr>
          <p:cNvPr id="11" name="TextBox 10">
            <a:extLst>
              <a:ext uri="{FF2B5EF4-FFF2-40B4-BE49-F238E27FC236}">
                <a16:creationId xmlns:a16="http://schemas.microsoft.com/office/drawing/2014/main" id="{DF5FC973-BF33-4E36-3BC5-92FBBFFA6E08}"/>
              </a:ext>
            </a:extLst>
          </p:cNvPr>
          <p:cNvSpPr txBox="1"/>
          <p:nvPr/>
        </p:nvSpPr>
        <p:spPr>
          <a:xfrm>
            <a:off x="3340554" y="6465834"/>
            <a:ext cx="6098720" cy="369332"/>
          </a:xfrm>
          <a:prstGeom prst="rect">
            <a:avLst/>
          </a:prstGeom>
          <a:noFill/>
        </p:spPr>
        <p:txBody>
          <a:bodyPr wrap="square">
            <a:spAutoFit/>
          </a:bodyPr>
          <a:lstStyle/>
          <a:p>
            <a:pPr algn="ctr"/>
            <a:r>
              <a:rPr lang="en-US" b="1" dirty="0">
                <a:solidFill>
                  <a:srgbClr val="C00000"/>
                </a:solidFill>
                <a:latin typeface="Times New Roman" panose="02020603050405020304" pitchFamily="18" charset="0"/>
                <a:cs typeface="Times New Roman" panose="02020603050405020304" pitchFamily="18" charset="0"/>
              </a:rPr>
              <a:t>Car Price Prediction Dataset</a:t>
            </a:r>
          </a:p>
        </p:txBody>
      </p:sp>
      <p:sp>
        <p:nvSpPr>
          <p:cNvPr id="2" name="Rectangle 1">
            <a:extLst>
              <a:ext uri="{FF2B5EF4-FFF2-40B4-BE49-F238E27FC236}">
                <a16:creationId xmlns:a16="http://schemas.microsoft.com/office/drawing/2014/main" id="{26ED108A-D70A-6406-FF82-AA26C3FB33A5}"/>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4E049C5-7F00-47AA-55EE-434878784F39}"/>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6AC0B610-A088-F92B-6D4E-FD8C3D23FD0A}"/>
              </a:ext>
            </a:extLst>
          </p:cNvPr>
          <p:cNvSpPr txBox="1"/>
          <p:nvPr/>
        </p:nvSpPr>
        <p:spPr>
          <a:xfrm>
            <a:off x="5012871" y="1652787"/>
            <a:ext cx="7358743" cy="369332"/>
          </a:xfrm>
          <a:prstGeom prst="rect">
            <a:avLst/>
          </a:prstGeom>
          <a:noFill/>
        </p:spPr>
        <p:txBody>
          <a:bodyPr wrap="square">
            <a:spAutoFit/>
          </a:bodyPr>
          <a:lstStyle/>
          <a:p>
            <a:r>
              <a:rPr lang="en-VN" i="1" dirty="0">
                <a:latin typeface="Times New Roman" panose="02020603050405020304" pitchFamily="18" charset="0"/>
                <a:cs typeface="Times New Roman" panose="02020603050405020304" pitchFamily="18" charset="0"/>
              </a:rPr>
              <a:t>Dataset: https://www.kaggle.com/datasets/hashroot97/carpriceprediction</a:t>
            </a:r>
          </a:p>
        </p:txBody>
      </p:sp>
      <p:sp>
        <p:nvSpPr>
          <p:cNvPr id="5" name="Slide Number Placeholder 4">
            <a:extLst>
              <a:ext uri="{FF2B5EF4-FFF2-40B4-BE49-F238E27FC236}">
                <a16:creationId xmlns:a16="http://schemas.microsoft.com/office/drawing/2014/main" id="{1FC60704-8F79-AE89-B295-1C2408057EFF}"/>
              </a:ext>
            </a:extLst>
          </p:cNvPr>
          <p:cNvSpPr>
            <a:spLocks noGrp="1"/>
          </p:cNvSpPr>
          <p:nvPr>
            <p:ph type="sldNum" sz="quarter" idx="12"/>
          </p:nvPr>
        </p:nvSpPr>
        <p:spPr/>
        <p:txBody>
          <a:bodyPr/>
          <a:lstStyle/>
          <a:p>
            <a:fld id="{F3A36CB8-968D-4335-88AF-8D496628264E}" type="slidenum">
              <a:rPr lang="en-US" smtClean="0"/>
              <a:t>30</a:t>
            </a:fld>
            <a:endParaRPr lang="en-US"/>
          </a:p>
        </p:txBody>
      </p:sp>
    </p:spTree>
    <p:extLst>
      <p:ext uri="{BB962C8B-B14F-4D97-AF65-F5344CB8AC3E}">
        <p14:creationId xmlns:p14="http://schemas.microsoft.com/office/powerpoint/2010/main" val="1971926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91CC72-9BC3-073A-8BB3-C87B724C1831}"/>
              </a:ext>
            </a:extLst>
          </p:cNvPr>
          <p:cNvSpPr txBox="1"/>
          <p:nvPr/>
        </p:nvSpPr>
        <p:spPr>
          <a:xfrm>
            <a:off x="641180" y="-49631"/>
            <a:ext cx="10909640" cy="1249394"/>
          </a:xfrm>
          <a:prstGeom prst="rect">
            <a:avLst/>
          </a:prstGeom>
        </p:spPr>
        <p:txBody>
          <a:bodyPr vert="horz" lIns="91440" tIns="45720" rIns="91440" bIns="45720" rtlCol="0" anchor="ctr">
            <a:normAutofit/>
          </a:bodyPr>
          <a:lstStyle/>
          <a:p>
            <a:pPr algn="ctr"/>
            <a:r>
              <a:rPr lang="en-US" sz="4400" b="1" dirty="0">
                <a:solidFill>
                  <a:srgbClr val="00B050"/>
                </a:solidFill>
                <a:latin typeface="Times New Roman" panose="02020603050405020304" pitchFamily="18" charset="0"/>
                <a:cs typeface="Times New Roman" panose="02020603050405020304" pitchFamily="18" charset="0"/>
              </a:rPr>
              <a:t>Regression With  </a:t>
            </a:r>
            <a:r>
              <a:rPr lang="en-US" sz="4400" b="1" dirty="0" err="1">
                <a:solidFill>
                  <a:srgbClr val="00B050"/>
                </a:solidFill>
                <a:latin typeface="Times New Roman" panose="02020603050405020304" pitchFamily="18" charset="0"/>
                <a:cs typeface="Times New Roman" panose="02020603050405020304" pitchFamily="18" charset="0"/>
              </a:rPr>
              <a:t>PySpark</a:t>
            </a:r>
            <a:endParaRPr lang="en-US" sz="4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6ED108A-D70A-6406-FF82-AA26C3FB33A5}"/>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4E049C5-7F00-47AA-55EE-434878784F39}"/>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10" name="TextBox 9">
            <a:extLst>
              <a:ext uri="{FF2B5EF4-FFF2-40B4-BE49-F238E27FC236}">
                <a16:creationId xmlns:a16="http://schemas.microsoft.com/office/drawing/2014/main" id="{9C176470-2927-020E-5B90-453CA6D8619C}"/>
              </a:ext>
            </a:extLst>
          </p:cNvPr>
          <p:cNvSpPr txBox="1"/>
          <p:nvPr/>
        </p:nvSpPr>
        <p:spPr>
          <a:xfrm>
            <a:off x="318409" y="1386299"/>
            <a:ext cx="4890405" cy="1323439"/>
          </a:xfrm>
          <a:prstGeom prst="rect">
            <a:avLst/>
          </a:prstGeom>
          <a:noFill/>
          <a:ln>
            <a:solidFill>
              <a:schemeClr val="tx2"/>
            </a:solidFill>
          </a:ln>
        </p:spPr>
        <p:txBody>
          <a:bodyPr wrap="square">
            <a:spAutoFit/>
          </a:bodyPr>
          <a:lstStyle/>
          <a:p>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Cài</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đặt</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pyspark</a:t>
            </a:r>
            <a:endParaRPr lang="en-US" sz="1600" b="0" dirty="0">
              <a:solidFill>
                <a:srgbClr val="000000"/>
              </a:solidFill>
              <a:effectLst/>
              <a:latin typeface="Courier New" panose="02070309020205020404" pitchFamily="49" charset="0"/>
            </a:endParaRPr>
          </a:p>
          <a:p>
            <a:r>
              <a:rPr lang="en-US" sz="1600" b="0" dirty="0">
                <a:solidFill>
                  <a:srgbClr val="0000FF"/>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pip install </a:t>
            </a:r>
            <a:r>
              <a:rPr lang="en-US" sz="1600" b="0" dirty="0" err="1">
                <a:solidFill>
                  <a:srgbClr val="000000"/>
                </a:solidFill>
                <a:effectLst/>
                <a:latin typeface="Courier New" panose="02070309020205020404" pitchFamily="49" charset="0"/>
              </a:rPr>
              <a:t>pyspark</a:t>
            </a:r>
            <a:endParaRPr lang="en-US" sz="1600" b="0" dirty="0">
              <a:solidFill>
                <a:srgbClr val="000000"/>
              </a:solidFill>
              <a:effectLst/>
              <a:latin typeface="Courier New" panose="02070309020205020404" pitchFamily="49" charset="0"/>
            </a:endParaRPr>
          </a:p>
          <a:p>
            <a:r>
              <a:rPr lang="en-US" sz="1600" b="0" dirty="0">
                <a:solidFill>
                  <a:srgbClr val="0000FF"/>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pip install </a:t>
            </a:r>
            <a:r>
              <a:rPr lang="en-US" sz="1600" b="0" dirty="0" err="1">
                <a:solidFill>
                  <a:srgbClr val="000000"/>
                </a:solidFill>
                <a:effectLst/>
                <a:latin typeface="Courier New" panose="02070309020205020404" pitchFamily="49" charset="0"/>
              </a:rPr>
              <a:t>findspark</a:t>
            </a:r>
            <a:endParaRPr lang="en-US" sz="1600" b="0" dirty="0">
              <a:solidFill>
                <a:srgbClr val="000000"/>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findspark</a:t>
            </a:r>
            <a:endParaRPr lang="en-US" sz="1600" b="0" dirty="0">
              <a:solidFill>
                <a:srgbClr val="000000"/>
              </a:solidFill>
              <a:effectLst/>
              <a:latin typeface="Courier New" panose="02070309020205020404" pitchFamily="49" charset="0"/>
            </a:endParaRPr>
          </a:p>
          <a:p>
            <a:r>
              <a:rPr lang="en-US" sz="1600" b="0" dirty="0" err="1">
                <a:solidFill>
                  <a:srgbClr val="000000"/>
                </a:solidFill>
                <a:effectLst/>
                <a:latin typeface="Courier New" panose="02070309020205020404" pitchFamily="49" charset="0"/>
              </a:rPr>
              <a:t>findspark.init</a:t>
            </a:r>
            <a:r>
              <a:rPr lang="en-US" sz="1600" b="0" dirty="0">
                <a:solidFill>
                  <a:srgbClr val="000000"/>
                </a:solidFill>
                <a:effectLst/>
                <a:latin typeface="Courier New" panose="02070309020205020404" pitchFamily="49" charset="0"/>
              </a:rPr>
              <a:t>()</a:t>
            </a:r>
          </a:p>
        </p:txBody>
      </p:sp>
      <p:sp>
        <p:nvSpPr>
          <p:cNvPr id="13" name="TextBox 12">
            <a:extLst>
              <a:ext uri="{FF2B5EF4-FFF2-40B4-BE49-F238E27FC236}">
                <a16:creationId xmlns:a16="http://schemas.microsoft.com/office/drawing/2014/main" id="{1CB1647A-B2EC-3B53-AEDB-F85ED29D7BEA}"/>
              </a:ext>
            </a:extLst>
          </p:cNvPr>
          <p:cNvSpPr txBox="1"/>
          <p:nvPr/>
        </p:nvSpPr>
        <p:spPr>
          <a:xfrm>
            <a:off x="5452100" y="1386299"/>
            <a:ext cx="6098720" cy="1323439"/>
          </a:xfrm>
          <a:prstGeom prst="rect">
            <a:avLst/>
          </a:prstGeom>
          <a:noFill/>
          <a:ln>
            <a:solidFill>
              <a:schemeClr val="tx2"/>
            </a:solidFill>
          </a:ln>
        </p:spPr>
        <p:txBody>
          <a:bodyPr wrap="square">
            <a:spAutoFit/>
          </a:bodyPr>
          <a:lstStyle/>
          <a:p>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Cấu</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hình</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các</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thư</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viện</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cần</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thiết</a:t>
            </a:r>
            <a:endParaRPr lang="en-US" sz="1600" b="0" dirty="0">
              <a:solidFill>
                <a:srgbClr val="AF00DB"/>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pandas </a:t>
            </a:r>
            <a:r>
              <a:rPr lang="en-US" sz="1600" b="0" dirty="0">
                <a:solidFill>
                  <a:srgbClr val="AF00DB"/>
                </a:solidFill>
                <a:effectLst/>
                <a:latin typeface="Courier New" panose="02070309020205020404" pitchFamily="49" charset="0"/>
              </a:rPr>
              <a:t>as</a:t>
            </a:r>
            <a:r>
              <a:rPr lang="en-US" sz="1600" b="0" dirty="0">
                <a:solidFill>
                  <a:srgbClr val="000000"/>
                </a:solidFill>
                <a:effectLst/>
                <a:latin typeface="Courier New" panose="02070309020205020404" pitchFamily="49" charset="0"/>
              </a:rPr>
              <a:t> pd</a:t>
            </a:r>
          </a:p>
          <a:p>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matplotlib.pyplot</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as</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plt</a:t>
            </a:r>
            <a:endParaRPr lang="en-US" sz="1600" b="0" dirty="0">
              <a:solidFill>
                <a:srgbClr val="000000"/>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pyspark.sql</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SparkSession</a:t>
            </a:r>
            <a:endParaRPr lang="en-US" sz="1600" b="0" dirty="0">
              <a:solidFill>
                <a:srgbClr val="000000"/>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pyspark</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SparkContext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SparkConf</a:t>
            </a:r>
            <a:endParaRPr lang="en-US" sz="1600" b="0" dirty="0">
              <a:solidFill>
                <a:srgbClr val="000000"/>
              </a:solidFill>
              <a:effectLst/>
              <a:latin typeface="Courier New" panose="02070309020205020404" pitchFamily="49" charset="0"/>
            </a:endParaRPr>
          </a:p>
        </p:txBody>
      </p:sp>
      <p:sp>
        <p:nvSpPr>
          <p:cNvPr id="15" name="TextBox 14">
            <a:extLst>
              <a:ext uri="{FF2B5EF4-FFF2-40B4-BE49-F238E27FC236}">
                <a16:creationId xmlns:a16="http://schemas.microsoft.com/office/drawing/2014/main" id="{149D8AA9-484B-A3A5-6A88-E14F4D698D64}"/>
              </a:ext>
            </a:extLst>
          </p:cNvPr>
          <p:cNvSpPr txBox="1"/>
          <p:nvPr/>
        </p:nvSpPr>
        <p:spPr>
          <a:xfrm>
            <a:off x="318410" y="2998113"/>
            <a:ext cx="11232410" cy="861774"/>
          </a:xfrm>
          <a:prstGeom prst="rect">
            <a:avLst/>
          </a:prstGeom>
          <a:noFill/>
          <a:ln>
            <a:solidFill>
              <a:schemeClr val="tx2"/>
            </a:solidFill>
          </a:ln>
        </p:spPr>
        <p:txBody>
          <a:bodyPr wrap="square">
            <a:spAutoFit/>
          </a:bodyPr>
          <a:lstStyle/>
          <a:p>
            <a:r>
              <a:rPr lang="en-US" sz="1600" b="0" dirty="0">
                <a:solidFill>
                  <a:srgbClr val="008000"/>
                </a:solidFill>
                <a:effectLst/>
                <a:latin typeface="Courier New" panose="02070309020205020404" pitchFamily="49" charset="0"/>
              </a:rPr>
              <a:t># local[*] → Create a session using all CPU cores available.</a:t>
            </a:r>
            <a:endParaRPr lang="en-US" sz="1600" b="0" dirty="0">
              <a:solidFill>
                <a:srgbClr val="000000"/>
              </a:solidFill>
              <a:effectLst/>
              <a:latin typeface="Courier New" panose="02070309020205020404" pitchFamily="49" charset="0"/>
            </a:endParaRPr>
          </a:p>
          <a:p>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getOrCreate</a:t>
            </a:r>
            <a:r>
              <a:rPr lang="en-US" sz="1600" b="0" dirty="0">
                <a:solidFill>
                  <a:srgbClr val="008000"/>
                </a:solidFill>
                <a:effectLst/>
                <a:latin typeface="Courier New" panose="02070309020205020404" pitchFamily="49" charset="0"/>
              </a:rPr>
              <a:t> → A new session is created if a context is not already been created.</a:t>
            </a:r>
            <a:endParaRPr lang="en-US" sz="1600" b="0" dirty="0">
              <a:solidFill>
                <a:srgbClr val="000000"/>
              </a:solidFill>
              <a:effectLst/>
              <a:latin typeface="Courier New" panose="02070309020205020404" pitchFamily="49" charset="0"/>
            </a:endParaRPr>
          </a:p>
          <a:p>
            <a:r>
              <a:rPr lang="en-US" sz="1600" b="0" dirty="0" err="1">
                <a:solidFill>
                  <a:srgbClr val="000000"/>
                </a:solidFill>
                <a:effectLst/>
                <a:latin typeface="Courier New" panose="02070309020205020404" pitchFamily="49" charset="0"/>
              </a:rPr>
              <a:t>sc</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SparkSession.builder.master</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"local[*]"</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getOrCreate</a:t>
            </a:r>
            <a:r>
              <a:rPr lang="en-US" sz="1600" b="0" dirty="0">
                <a:solidFill>
                  <a:srgbClr val="000000"/>
                </a:solidFill>
                <a:effectLst/>
                <a:latin typeface="Courier New" panose="02070309020205020404" pitchFamily="49" charset="0"/>
              </a:rPr>
              <a:t>()</a:t>
            </a:r>
          </a:p>
        </p:txBody>
      </p:sp>
      <p:sp>
        <p:nvSpPr>
          <p:cNvPr id="17" name="TextBox 16">
            <a:extLst>
              <a:ext uri="{FF2B5EF4-FFF2-40B4-BE49-F238E27FC236}">
                <a16:creationId xmlns:a16="http://schemas.microsoft.com/office/drawing/2014/main" id="{93B2969F-FD83-30F9-264C-CEDC615703F8}"/>
              </a:ext>
            </a:extLst>
          </p:cNvPr>
          <p:cNvSpPr txBox="1"/>
          <p:nvPr/>
        </p:nvSpPr>
        <p:spPr>
          <a:xfrm>
            <a:off x="2763611" y="4148262"/>
            <a:ext cx="6098720" cy="861774"/>
          </a:xfrm>
          <a:prstGeom prst="rect">
            <a:avLst/>
          </a:prstGeom>
          <a:noFill/>
          <a:ln>
            <a:solidFill>
              <a:schemeClr val="tx2"/>
            </a:solidFill>
          </a:ln>
        </p:spPr>
        <p:txBody>
          <a:bodyPr wrap="square">
            <a:spAutoFit/>
          </a:bodyPr>
          <a:lstStyle/>
          <a:p>
            <a:r>
              <a:rPr lang="en-US" sz="1600" b="0" dirty="0">
                <a:solidFill>
                  <a:srgbClr val="000000"/>
                </a:solidFill>
                <a:effectLst/>
                <a:latin typeface="Courier New" panose="02070309020205020404" pitchFamily="49" charset="0"/>
              </a:rPr>
              <a:t>data = </a:t>
            </a:r>
            <a:r>
              <a:rPr lang="en-US" sz="1600" b="0" dirty="0" err="1">
                <a:solidFill>
                  <a:srgbClr val="000000"/>
                </a:solidFill>
                <a:effectLst/>
                <a:latin typeface="Courier New" panose="02070309020205020404" pitchFamily="49" charset="0"/>
              </a:rPr>
              <a:t>sc.read.csv</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'/content/</a:t>
            </a:r>
            <a:r>
              <a:rPr lang="en-US" sz="1600" b="0" dirty="0" err="1">
                <a:solidFill>
                  <a:srgbClr val="A31515"/>
                </a:solidFill>
                <a:effectLst/>
                <a:latin typeface="Courier New" panose="02070309020205020404" pitchFamily="49" charset="0"/>
              </a:rPr>
              <a:t>car_data.csv</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inferSchema</a:t>
            </a:r>
            <a:r>
              <a:rPr lang="en-US" sz="1600" b="0" dirty="0">
                <a:solidFill>
                  <a:srgbClr val="000000"/>
                </a:solidFill>
                <a:effectLst/>
                <a:latin typeface="Courier New" panose="02070309020205020404" pitchFamily="49" charset="0"/>
              </a:rPr>
              <a:t> = </a:t>
            </a:r>
            <a:r>
              <a:rPr lang="en-US" sz="1600" b="0" dirty="0">
                <a:solidFill>
                  <a:srgbClr val="0000FF"/>
                </a:solidFill>
                <a:effectLst/>
                <a:latin typeface="Courier New" panose="02070309020205020404" pitchFamily="49" charset="0"/>
              </a:rPr>
              <a:t>True</a:t>
            </a:r>
            <a:r>
              <a:rPr lang="en-US" sz="1600" b="0" dirty="0">
                <a:solidFill>
                  <a:srgbClr val="000000"/>
                </a:solidFill>
                <a:effectLst/>
                <a:latin typeface="Courier New" panose="02070309020205020404" pitchFamily="49" charset="0"/>
              </a:rPr>
              <a:t>, header = </a:t>
            </a:r>
            <a:r>
              <a:rPr lang="en-US" sz="1600" b="0" dirty="0">
                <a:solidFill>
                  <a:srgbClr val="0000FF"/>
                </a:solidFill>
                <a:effectLst/>
                <a:latin typeface="Courier New" panose="02070309020205020404" pitchFamily="49" charset="0"/>
              </a:rPr>
              <a:t>True</a:t>
            </a:r>
            <a:r>
              <a:rPr lang="en-US" sz="1600" b="0" dirty="0">
                <a:solidFill>
                  <a:srgbClr val="000000"/>
                </a:solidFill>
                <a:effectLst/>
                <a:latin typeface="Courier New" panose="02070309020205020404" pitchFamily="49" charset="0"/>
              </a:rPr>
              <a:t>)</a:t>
            </a:r>
          </a:p>
          <a:p>
            <a:r>
              <a:rPr lang="en-US" sz="1600" b="0" dirty="0" err="1">
                <a:solidFill>
                  <a:srgbClr val="000000"/>
                </a:solidFill>
                <a:effectLst/>
                <a:latin typeface="Courier New" panose="02070309020205020404" pitchFamily="49" charset="0"/>
              </a:rPr>
              <a:t>data.show</a:t>
            </a:r>
            <a:r>
              <a:rPr lang="en-US" sz="1600" b="0" dirty="0">
                <a:solidFill>
                  <a:srgbClr val="000000"/>
                </a:solidFill>
                <a:effectLst/>
                <a:latin typeface="Courier New" panose="02070309020205020404" pitchFamily="49" charset="0"/>
              </a:rPr>
              <a:t>(</a:t>
            </a:r>
            <a:r>
              <a:rPr lang="en-US" sz="1600" b="0" dirty="0">
                <a:solidFill>
                  <a:srgbClr val="098156"/>
                </a:solidFill>
                <a:effectLst/>
                <a:latin typeface="Courier New" panose="02070309020205020404" pitchFamily="49" charset="0"/>
              </a:rPr>
              <a:t>5</a:t>
            </a:r>
            <a:r>
              <a:rPr lang="en-US" sz="1600" b="0" dirty="0">
                <a:solidFill>
                  <a:srgbClr val="000000"/>
                </a:solidFill>
                <a:effectLst/>
                <a:latin typeface="Courier New" panose="02070309020205020404" pitchFamily="49" charset="0"/>
              </a:rPr>
              <a:t>)</a:t>
            </a:r>
          </a:p>
        </p:txBody>
      </p:sp>
      <p:pic>
        <p:nvPicPr>
          <p:cNvPr id="19" name="Picture 18">
            <a:extLst>
              <a:ext uri="{FF2B5EF4-FFF2-40B4-BE49-F238E27FC236}">
                <a16:creationId xmlns:a16="http://schemas.microsoft.com/office/drawing/2014/main" id="{7DCC260B-E509-F62D-2C0F-0C75AA6FD30A}"/>
              </a:ext>
            </a:extLst>
          </p:cNvPr>
          <p:cNvPicPr>
            <a:picLocks noChangeAspect="1"/>
          </p:cNvPicPr>
          <p:nvPr/>
        </p:nvPicPr>
        <p:blipFill>
          <a:blip r:embed="rId2"/>
          <a:stretch>
            <a:fillRect/>
          </a:stretch>
        </p:blipFill>
        <p:spPr>
          <a:xfrm>
            <a:off x="1736271" y="5298411"/>
            <a:ext cx="7772400" cy="1343295"/>
          </a:xfrm>
          <a:prstGeom prst="rect">
            <a:avLst/>
          </a:prstGeom>
        </p:spPr>
      </p:pic>
      <p:sp>
        <p:nvSpPr>
          <p:cNvPr id="5" name="Slide Number Placeholder 4">
            <a:extLst>
              <a:ext uri="{FF2B5EF4-FFF2-40B4-BE49-F238E27FC236}">
                <a16:creationId xmlns:a16="http://schemas.microsoft.com/office/drawing/2014/main" id="{FB97F00A-1E73-1FE7-D73F-12612B061FAD}"/>
              </a:ext>
            </a:extLst>
          </p:cNvPr>
          <p:cNvSpPr>
            <a:spLocks noGrp="1"/>
          </p:cNvSpPr>
          <p:nvPr>
            <p:ph type="sldNum" sz="quarter" idx="12"/>
          </p:nvPr>
        </p:nvSpPr>
        <p:spPr/>
        <p:txBody>
          <a:bodyPr/>
          <a:lstStyle/>
          <a:p>
            <a:fld id="{F3A36CB8-968D-4335-88AF-8D496628264E}" type="slidenum">
              <a:rPr lang="en-US" smtClean="0"/>
              <a:t>31</a:t>
            </a:fld>
            <a:endParaRPr lang="en-US"/>
          </a:p>
        </p:txBody>
      </p:sp>
    </p:spTree>
    <p:extLst>
      <p:ext uri="{BB962C8B-B14F-4D97-AF65-F5344CB8AC3E}">
        <p14:creationId xmlns:p14="http://schemas.microsoft.com/office/powerpoint/2010/main" val="2150849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91CC72-9BC3-073A-8BB3-C87B724C1831}"/>
              </a:ext>
            </a:extLst>
          </p:cNvPr>
          <p:cNvSpPr txBox="1"/>
          <p:nvPr/>
        </p:nvSpPr>
        <p:spPr>
          <a:xfrm>
            <a:off x="641180" y="-49631"/>
            <a:ext cx="10909640" cy="1249394"/>
          </a:xfrm>
          <a:prstGeom prst="rect">
            <a:avLst/>
          </a:prstGeom>
        </p:spPr>
        <p:txBody>
          <a:bodyPr vert="horz" lIns="91440" tIns="45720" rIns="91440" bIns="45720" rtlCol="0" anchor="ctr">
            <a:normAutofit/>
          </a:bodyPr>
          <a:lstStyle/>
          <a:p>
            <a:pPr algn="ctr"/>
            <a:r>
              <a:rPr lang="en-US" sz="4400" b="1" dirty="0">
                <a:solidFill>
                  <a:srgbClr val="00B050"/>
                </a:solidFill>
                <a:latin typeface="Times New Roman" panose="02020603050405020304" pitchFamily="18" charset="0"/>
                <a:cs typeface="Times New Roman" panose="02020603050405020304" pitchFamily="18" charset="0"/>
              </a:rPr>
              <a:t>Regression With  </a:t>
            </a:r>
            <a:r>
              <a:rPr lang="en-US" sz="4400" b="1" dirty="0" err="1">
                <a:solidFill>
                  <a:srgbClr val="00B050"/>
                </a:solidFill>
                <a:latin typeface="Times New Roman" panose="02020603050405020304" pitchFamily="18" charset="0"/>
                <a:cs typeface="Times New Roman" panose="02020603050405020304" pitchFamily="18" charset="0"/>
              </a:rPr>
              <a:t>PySpark</a:t>
            </a:r>
            <a:endParaRPr lang="en-US" sz="4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6ED108A-D70A-6406-FF82-AA26C3FB33A5}"/>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4E049C5-7F00-47AA-55EE-434878784F39}"/>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10" name="TextBox 9">
            <a:extLst>
              <a:ext uri="{FF2B5EF4-FFF2-40B4-BE49-F238E27FC236}">
                <a16:creationId xmlns:a16="http://schemas.microsoft.com/office/drawing/2014/main" id="{9C176470-2927-020E-5B90-453CA6D8619C}"/>
              </a:ext>
            </a:extLst>
          </p:cNvPr>
          <p:cNvSpPr txBox="1"/>
          <p:nvPr/>
        </p:nvSpPr>
        <p:spPr>
          <a:xfrm>
            <a:off x="318409" y="1386299"/>
            <a:ext cx="4890405" cy="1323439"/>
          </a:xfrm>
          <a:prstGeom prst="rect">
            <a:avLst/>
          </a:prstGeom>
          <a:noFill/>
          <a:ln>
            <a:solidFill>
              <a:schemeClr val="tx2"/>
            </a:solidFill>
          </a:ln>
        </p:spPr>
        <p:txBody>
          <a:bodyPr wrap="square">
            <a:spAutoFit/>
          </a:bodyPr>
          <a:lstStyle/>
          <a:p>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Cài</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đặt</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pyspark</a:t>
            </a:r>
            <a:endParaRPr lang="en-US" sz="1600" b="0" dirty="0">
              <a:solidFill>
                <a:srgbClr val="000000"/>
              </a:solidFill>
              <a:effectLst/>
              <a:latin typeface="Courier New" panose="02070309020205020404" pitchFamily="49" charset="0"/>
            </a:endParaRPr>
          </a:p>
          <a:p>
            <a:r>
              <a:rPr lang="en-US" sz="1600" b="0" dirty="0">
                <a:solidFill>
                  <a:srgbClr val="0000FF"/>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pip install </a:t>
            </a:r>
            <a:r>
              <a:rPr lang="en-US" sz="1600" b="0" dirty="0" err="1">
                <a:solidFill>
                  <a:srgbClr val="000000"/>
                </a:solidFill>
                <a:effectLst/>
                <a:latin typeface="Courier New" panose="02070309020205020404" pitchFamily="49" charset="0"/>
              </a:rPr>
              <a:t>pyspark</a:t>
            </a:r>
            <a:endParaRPr lang="en-US" sz="1600" b="0" dirty="0">
              <a:solidFill>
                <a:srgbClr val="000000"/>
              </a:solidFill>
              <a:effectLst/>
              <a:latin typeface="Courier New" panose="02070309020205020404" pitchFamily="49" charset="0"/>
            </a:endParaRPr>
          </a:p>
          <a:p>
            <a:r>
              <a:rPr lang="en-US" sz="1600" b="0" dirty="0">
                <a:solidFill>
                  <a:srgbClr val="0000FF"/>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pip install </a:t>
            </a:r>
            <a:r>
              <a:rPr lang="en-US" sz="1600" b="0" dirty="0" err="1">
                <a:solidFill>
                  <a:srgbClr val="000000"/>
                </a:solidFill>
                <a:effectLst/>
                <a:latin typeface="Courier New" panose="02070309020205020404" pitchFamily="49" charset="0"/>
              </a:rPr>
              <a:t>findspark</a:t>
            </a:r>
            <a:endParaRPr lang="en-US" sz="1600" b="0" dirty="0">
              <a:solidFill>
                <a:srgbClr val="000000"/>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findspark</a:t>
            </a:r>
            <a:endParaRPr lang="en-US" sz="1600" b="0" dirty="0">
              <a:solidFill>
                <a:srgbClr val="000000"/>
              </a:solidFill>
              <a:effectLst/>
              <a:latin typeface="Courier New" panose="02070309020205020404" pitchFamily="49" charset="0"/>
            </a:endParaRPr>
          </a:p>
          <a:p>
            <a:r>
              <a:rPr lang="en-US" sz="1600" b="0" dirty="0" err="1">
                <a:solidFill>
                  <a:srgbClr val="000000"/>
                </a:solidFill>
                <a:effectLst/>
                <a:latin typeface="Courier New" panose="02070309020205020404" pitchFamily="49" charset="0"/>
              </a:rPr>
              <a:t>findspark.init</a:t>
            </a:r>
            <a:r>
              <a:rPr lang="en-US" sz="1600" b="0" dirty="0">
                <a:solidFill>
                  <a:srgbClr val="000000"/>
                </a:solidFill>
                <a:effectLst/>
                <a:latin typeface="Courier New" panose="02070309020205020404" pitchFamily="49" charset="0"/>
              </a:rPr>
              <a:t>()</a:t>
            </a:r>
          </a:p>
        </p:txBody>
      </p:sp>
      <p:sp>
        <p:nvSpPr>
          <p:cNvPr id="13" name="TextBox 12">
            <a:extLst>
              <a:ext uri="{FF2B5EF4-FFF2-40B4-BE49-F238E27FC236}">
                <a16:creationId xmlns:a16="http://schemas.microsoft.com/office/drawing/2014/main" id="{1CB1647A-B2EC-3B53-AEDB-F85ED29D7BEA}"/>
              </a:ext>
            </a:extLst>
          </p:cNvPr>
          <p:cNvSpPr txBox="1"/>
          <p:nvPr/>
        </p:nvSpPr>
        <p:spPr>
          <a:xfrm>
            <a:off x="5452100" y="1386299"/>
            <a:ext cx="6098720" cy="1323439"/>
          </a:xfrm>
          <a:prstGeom prst="rect">
            <a:avLst/>
          </a:prstGeom>
          <a:noFill/>
          <a:ln>
            <a:solidFill>
              <a:schemeClr val="tx2"/>
            </a:solidFill>
          </a:ln>
        </p:spPr>
        <p:txBody>
          <a:bodyPr wrap="square">
            <a:spAutoFit/>
          </a:bodyPr>
          <a:lstStyle/>
          <a:p>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Cấu</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hình</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các</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thư</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viện</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cần</a:t>
            </a: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thiết</a:t>
            </a:r>
            <a:endParaRPr lang="en-US" sz="1600" b="0" dirty="0">
              <a:solidFill>
                <a:srgbClr val="AF00DB"/>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pandas </a:t>
            </a:r>
            <a:r>
              <a:rPr lang="en-US" sz="1600" b="0" dirty="0">
                <a:solidFill>
                  <a:srgbClr val="AF00DB"/>
                </a:solidFill>
                <a:effectLst/>
                <a:latin typeface="Courier New" panose="02070309020205020404" pitchFamily="49" charset="0"/>
              </a:rPr>
              <a:t>as</a:t>
            </a:r>
            <a:r>
              <a:rPr lang="en-US" sz="1600" b="0" dirty="0">
                <a:solidFill>
                  <a:srgbClr val="000000"/>
                </a:solidFill>
                <a:effectLst/>
                <a:latin typeface="Courier New" panose="02070309020205020404" pitchFamily="49" charset="0"/>
              </a:rPr>
              <a:t> pd</a:t>
            </a:r>
          </a:p>
          <a:p>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matplotlib.pyplot</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as</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plt</a:t>
            </a:r>
            <a:endParaRPr lang="en-US" sz="1600" b="0" dirty="0">
              <a:solidFill>
                <a:srgbClr val="000000"/>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pyspark.sql</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SparkSession</a:t>
            </a:r>
            <a:endParaRPr lang="en-US" sz="1600" b="0" dirty="0">
              <a:solidFill>
                <a:srgbClr val="000000"/>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pyspark</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SparkContext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SparkConf</a:t>
            </a:r>
            <a:endParaRPr lang="en-US" sz="1600" b="0" dirty="0">
              <a:solidFill>
                <a:srgbClr val="000000"/>
              </a:solidFill>
              <a:effectLst/>
              <a:latin typeface="Courier New" panose="02070309020205020404" pitchFamily="49" charset="0"/>
            </a:endParaRPr>
          </a:p>
        </p:txBody>
      </p:sp>
      <p:sp>
        <p:nvSpPr>
          <p:cNvPr id="15" name="TextBox 14">
            <a:extLst>
              <a:ext uri="{FF2B5EF4-FFF2-40B4-BE49-F238E27FC236}">
                <a16:creationId xmlns:a16="http://schemas.microsoft.com/office/drawing/2014/main" id="{149D8AA9-484B-A3A5-6A88-E14F4D698D64}"/>
              </a:ext>
            </a:extLst>
          </p:cNvPr>
          <p:cNvSpPr txBox="1"/>
          <p:nvPr/>
        </p:nvSpPr>
        <p:spPr>
          <a:xfrm>
            <a:off x="318410" y="2998113"/>
            <a:ext cx="11232410" cy="861774"/>
          </a:xfrm>
          <a:prstGeom prst="rect">
            <a:avLst/>
          </a:prstGeom>
          <a:noFill/>
          <a:ln>
            <a:solidFill>
              <a:schemeClr val="tx2"/>
            </a:solidFill>
          </a:ln>
        </p:spPr>
        <p:txBody>
          <a:bodyPr wrap="square">
            <a:spAutoFit/>
          </a:bodyPr>
          <a:lstStyle/>
          <a:p>
            <a:r>
              <a:rPr lang="en-US" sz="1600" b="0" dirty="0">
                <a:solidFill>
                  <a:srgbClr val="008000"/>
                </a:solidFill>
                <a:effectLst/>
                <a:latin typeface="Courier New" panose="02070309020205020404" pitchFamily="49" charset="0"/>
              </a:rPr>
              <a:t># local[*] → Create a session using all CPU cores available.</a:t>
            </a:r>
            <a:endParaRPr lang="en-US" sz="1600" b="0" dirty="0">
              <a:solidFill>
                <a:srgbClr val="000000"/>
              </a:solidFill>
              <a:effectLst/>
              <a:latin typeface="Courier New" panose="02070309020205020404" pitchFamily="49" charset="0"/>
            </a:endParaRPr>
          </a:p>
          <a:p>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getOrCreate</a:t>
            </a:r>
            <a:r>
              <a:rPr lang="en-US" sz="1600" b="0" dirty="0">
                <a:solidFill>
                  <a:srgbClr val="008000"/>
                </a:solidFill>
                <a:effectLst/>
                <a:latin typeface="Courier New" panose="02070309020205020404" pitchFamily="49" charset="0"/>
              </a:rPr>
              <a:t> → A new session is created if a context is not already been created.</a:t>
            </a:r>
            <a:endParaRPr lang="en-US" sz="1600" b="0" dirty="0">
              <a:solidFill>
                <a:srgbClr val="000000"/>
              </a:solidFill>
              <a:effectLst/>
              <a:latin typeface="Courier New" panose="02070309020205020404" pitchFamily="49" charset="0"/>
            </a:endParaRPr>
          </a:p>
          <a:p>
            <a:r>
              <a:rPr lang="en-US" sz="1600" b="0" dirty="0" err="1">
                <a:solidFill>
                  <a:srgbClr val="000000"/>
                </a:solidFill>
                <a:effectLst/>
                <a:latin typeface="Courier New" panose="02070309020205020404" pitchFamily="49" charset="0"/>
              </a:rPr>
              <a:t>sc</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SparkSession.builder.master</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"local[*]"</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getOrCreate</a:t>
            </a:r>
            <a:r>
              <a:rPr lang="en-US" sz="1600" b="0" dirty="0">
                <a:solidFill>
                  <a:srgbClr val="000000"/>
                </a:solidFill>
                <a:effectLst/>
                <a:latin typeface="Courier New" panose="02070309020205020404" pitchFamily="49" charset="0"/>
              </a:rPr>
              <a:t>()</a:t>
            </a:r>
          </a:p>
        </p:txBody>
      </p:sp>
      <p:sp>
        <p:nvSpPr>
          <p:cNvPr id="17" name="TextBox 16">
            <a:extLst>
              <a:ext uri="{FF2B5EF4-FFF2-40B4-BE49-F238E27FC236}">
                <a16:creationId xmlns:a16="http://schemas.microsoft.com/office/drawing/2014/main" id="{93B2969F-FD83-30F9-264C-CEDC615703F8}"/>
              </a:ext>
            </a:extLst>
          </p:cNvPr>
          <p:cNvSpPr txBox="1"/>
          <p:nvPr/>
        </p:nvSpPr>
        <p:spPr>
          <a:xfrm>
            <a:off x="2763611" y="4148262"/>
            <a:ext cx="6098720" cy="861774"/>
          </a:xfrm>
          <a:prstGeom prst="rect">
            <a:avLst/>
          </a:prstGeom>
          <a:noFill/>
          <a:ln>
            <a:solidFill>
              <a:schemeClr val="tx2"/>
            </a:solidFill>
          </a:ln>
        </p:spPr>
        <p:txBody>
          <a:bodyPr wrap="square">
            <a:spAutoFit/>
          </a:bodyPr>
          <a:lstStyle/>
          <a:p>
            <a:r>
              <a:rPr lang="en-US" sz="1600" b="0" dirty="0">
                <a:solidFill>
                  <a:srgbClr val="000000"/>
                </a:solidFill>
                <a:effectLst/>
                <a:latin typeface="Courier New" panose="02070309020205020404" pitchFamily="49" charset="0"/>
              </a:rPr>
              <a:t>data = </a:t>
            </a:r>
            <a:r>
              <a:rPr lang="en-US" sz="1600" b="0" dirty="0" err="1">
                <a:solidFill>
                  <a:srgbClr val="000000"/>
                </a:solidFill>
                <a:effectLst/>
                <a:latin typeface="Courier New" panose="02070309020205020404" pitchFamily="49" charset="0"/>
              </a:rPr>
              <a:t>sc.read.csv</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'/content/</a:t>
            </a:r>
            <a:r>
              <a:rPr lang="en-US" sz="1600" b="0" dirty="0" err="1">
                <a:solidFill>
                  <a:srgbClr val="A31515"/>
                </a:solidFill>
                <a:effectLst/>
                <a:latin typeface="Courier New" panose="02070309020205020404" pitchFamily="49" charset="0"/>
              </a:rPr>
              <a:t>car_data.csv</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inferSchema</a:t>
            </a:r>
            <a:r>
              <a:rPr lang="en-US" sz="1600" b="0" dirty="0">
                <a:solidFill>
                  <a:srgbClr val="000000"/>
                </a:solidFill>
                <a:effectLst/>
                <a:latin typeface="Courier New" panose="02070309020205020404" pitchFamily="49" charset="0"/>
              </a:rPr>
              <a:t> = </a:t>
            </a:r>
            <a:r>
              <a:rPr lang="en-US" sz="1600" b="0" dirty="0">
                <a:solidFill>
                  <a:srgbClr val="0000FF"/>
                </a:solidFill>
                <a:effectLst/>
                <a:latin typeface="Courier New" panose="02070309020205020404" pitchFamily="49" charset="0"/>
              </a:rPr>
              <a:t>True</a:t>
            </a:r>
            <a:r>
              <a:rPr lang="en-US" sz="1600" b="0" dirty="0">
                <a:solidFill>
                  <a:srgbClr val="000000"/>
                </a:solidFill>
                <a:effectLst/>
                <a:latin typeface="Courier New" panose="02070309020205020404" pitchFamily="49" charset="0"/>
              </a:rPr>
              <a:t>, header = </a:t>
            </a:r>
            <a:r>
              <a:rPr lang="en-US" sz="1600" b="0" dirty="0">
                <a:solidFill>
                  <a:srgbClr val="0000FF"/>
                </a:solidFill>
                <a:effectLst/>
                <a:latin typeface="Courier New" panose="02070309020205020404" pitchFamily="49" charset="0"/>
              </a:rPr>
              <a:t>True</a:t>
            </a:r>
            <a:r>
              <a:rPr lang="en-US" sz="1600" b="0" dirty="0">
                <a:solidFill>
                  <a:srgbClr val="000000"/>
                </a:solidFill>
                <a:effectLst/>
                <a:latin typeface="Courier New" panose="02070309020205020404" pitchFamily="49" charset="0"/>
              </a:rPr>
              <a:t>)</a:t>
            </a:r>
          </a:p>
          <a:p>
            <a:r>
              <a:rPr lang="en-US" sz="1600" b="0" dirty="0" err="1">
                <a:solidFill>
                  <a:srgbClr val="000000"/>
                </a:solidFill>
                <a:effectLst/>
                <a:latin typeface="Courier New" panose="02070309020205020404" pitchFamily="49" charset="0"/>
              </a:rPr>
              <a:t>data.show</a:t>
            </a:r>
            <a:r>
              <a:rPr lang="en-US" sz="1600" b="0" dirty="0">
                <a:solidFill>
                  <a:srgbClr val="000000"/>
                </a:solidFill>
                <a:effectLst/>
                <a:latin typeface="Courier New" panose="02070309020205020404" pitchFamily="49" charset="0"/>
              </a:rPr>
              <a:t>(</a:t>
            </a:r>
            <a:r>
              <a:rPr lang="en-US" sz="1600" b="0" dirty="0">
                <a:solidFill>
                  <a:srgbClr val="098156"/>
                </a:solidFill>
                <a:effectLst/>
                <a:latin typeface="Courier New" panose="02070309020205020404" pitchFamily="49" charset="0"/>
              </a:rPr>
              <a:t>5</a:t>
            </a:r>
            <a:r>
              <a:rPr lang="en-US" sz="1600" b="0" dirty="0">
                <a:solidFill>
                  <a:srgbClr val="000000"/>
                </a:solidFill>
                <a:effectLst/>
                <a:latin typeface="Courier New" panose="02070309020205020404" pitchFamily="49" charset="0"/>
              </a:rPr>
              <a:t>)</a:t>
            </a:r>
          </a:p>
        </p:txBody>
      </p:sp>
      <p:pic>
        <p:nvPicPr>
          <p:cNvPr id="19" name="Picture 18">
            <a:extLst>
              <a:ext uri="{FF2B5EF4-FFF2-40B4-BE49-F238E27FC236}">
                <a16:creationId xmlns:a16="http://schemas.microsoft.com/office/drawing/2014/main" id="{7DCC260B-E509-F62D-2C0F-0C75AA6FD30A}"/>
              </a:ext>
            </a:extLst>
          </p:cNvPr>
          <p:cNvPicPr>
            <a:picLocks noChangeAspect="1"/>
          </p:cNvPicPr>
          <p:nvPr/>
        </p:nvPicPr>
        <p:blipFill>
          <a:blip r:embed="rId2"/>
          <a:stretch>
            <a:fillRect/>
          </a:stretch>
        </p:blipFill>
        <p:spPr>
          <a:xfrm>
            <a:off x="1736271" y="5298411"/>
            <a:ext cx="7772400" cy="1343295"/>
          </a:xfrm>
          <a:prstGeom prst="rect">
            <a:avLst/>
          </a:prstGeom>
        </p:spPr>
      </p:pic>
      <p:sp>
        <p:nvSpPr>
          <p:cNvPr id="5" name="Slide Number Placeholder 4">
            <a:extLst>
              <a:ext uri="{FF2B5EF4-FFF2-40B4-BE49-F238E27FC236}">
                <a16:creationId xmlns:a16="http://schemas.microsoft.com/office/drawing/2014/main" id="{02BBF073-E7B3-3469-0AD4-72DA0E358F4E}"/>
              </a:ext>
            </a:extLst>
          </p:cNvPr>
          <p:cNvSpPr>
            <a:spLocks noGrp="1"/>
          </p:cNvSpPr>
          <p:nvPr>
            <p:ph type="sldNum" sz="quarter" idx="12"/>
          </p:nvPr>
        </p:nvSpPr>
        <p:spPr/>
        <p:txBody>
          <a:bodyPr/>
          <a:lstStyle/>
          <a:p>
            <a:fld id="{F3A36CB8-968D-4335-88AF-8D496628264E}" type="slidenum">
              <a:rPr lang="en-US" smtClean="0"/>
              <a:t>32</a:t>
            </a:fld>
            <a:endParaRPr lang="en-US"/>
          </a:p>
        </p:txBody>
      </p:sp>
    </p:spTree>
    <p:extLst>
      <p:ext uri="{BB962C8B-B14F-4D97-AF65-F5344CB8AC3E}">
        <p14:creationId xmlns:p14="http://schemas.microsoft.com/office/powerpoint/2010/main" val="3315925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91CC72-9BC3-073A-8BB3-C87B724C1831}"/>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Regression With  </a:t>
            </a:r>
            <a:r>
              <a:rPr lang="en-US" sz="3600" b="1" dirty="0" err="1">
                <a:solidFill>
                  <a:srgbClr val="00B050"/>
                </a:solidFill>
                <a:latin typeface="Times New Roman" panose="02020603050405020304" pitchFamily="18" charset="0"/>
                <a:cs typeface="Times New Roman" panose="02020603050405020304" pitchFamily="18" charset="0"/>
              </a:rPr>
              <a:t>PySpark</a:t>
            </a:r>
            <a:endParaRPr lang="en-US" sz="3600" b="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6ED108A-D70A-6406-FF82-AA26C3FB33A5}"/>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4E049C5-7F00-47AA-55EE-434878784F39}"/>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AC0846E6-2637-FAA3-022A-04134535801A}"/>
              </a:ext>
            </a:extLst>
          </p:cNvPr>
          <p:cNvSpPr txBox="1"/>
          <p:nvPr/>
        </p:nvSpPr>
        <p:spPr>
          <a:xfrm>
            <a:off x="500743" y="1325465"/>
            <a:ext cx="11190513" cy="2585323"/>
          </a:xfrm>
          <a:prstGeom prst="rect">
            <a:avLst/>
          </a:prstGeom>
          <a:noFill/>
          <a:ln>
            <a:solidFill>
              <a:schemeClr val="tx2"/>
            </a:solidFill>
          </a:ln>
        </p:spPr>
        <p:txBody>
          <a:bodyPr wrap="square">
            <a:spAutoFit/>
          </a:bodyPr>
          <a:lstStyle/>
          <a:p>
            <a:r>
              <a:rPr lang="en-US" b="0" dirty="0">
                <a:solidFill>
                  <a:srgbClr val="AF00DB"/>
                </a:solidFill>
                <a:effectLst/>
                <a:latin typeface="Courier New" panose="02070309020205020404" pitchFamily="49" charset="0"/>
              </a:rPr>
              <a:t>from</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pyspark.sql.functions</a:t>
            </a:r>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when,lit,count,isnan,col</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a:solidFill>
                  <a:srgbClr val="0000FF"/>
                </a:solidFill>
                <a:effectLst/>
                <a:latin typeface="Courier New" panose="02070309020205020404" pitchFamily="49" charset="0"/>
              </a:rPr>
              <a:t>def</a:t>
            </a:r>
            <a:r>
              <a:rPr lang="en-US" b="0" dirty="0">
                <a:solidFill>
                  <a:srgbClr val="000000"/>
                </a:solidFill>
                <a:effectLst/>
                <a:latin typeface="Courier New" panose="02070309020205020404" pitchFamily="49" charset="0"/>
              </a:rPr>
              <a:t> </a:t>
            </a:r>
            <a:r>
              <a:rPr lang="en-US" b="0" dirty="0">
                <a:solidFill>
                  <a:srgbClr val="795E26"/>
                </a:solidFill>
                <a:effectLst/>
                <a:latin typeface="Courier New" panose="02070309020205020404" pitchFamily="49" charset="0"/>
              </a:rPr>
              <a:t>replace</a:t>
            </a:r>
            <a:r>
              <a:rPr lang="en-US" b="0" dirty="0">
                <a:solidFill>
                  <a:srgbClr val="000000"/>
                </a:solidFill>
                <a:effectLst/>
                <a:latin typeface="Courier New" panose="02070309020205020404" pitchFamily="49" charset="0"/>
              </a:rPr>
              <a:t>(</a:t>
            </a:r>
            <a:r>
              <a:rPr lang="en-US" b="0" dirty="0">
                <a:solidFill>
                  <a:srgbClr val="001080"/>
                </a:solidFill>
                <a:effectLst/>
                <a:latin typeface="Courier New" panose="02070309020205020404" pitchFamily="49" charset="0"/>
              </a:rPr>
              <a:t>column</a:t>
            </a:r>
            <a:r>
              <a:rPr lang="en-US" b="0" dirty="0">
                <a:solidFill>
                  <a:srgbClr val="000000"/>
                </a:solidFill>
                <a:effectLst/>
                <a:latin typeface="Courier New" panose="02070309020205020404" pitchFamily="49" charset="0"/>
              </a:rPr>
              <a:t>, </a:t>
            </a:r>
            <a:r>
              <a:rPr lang="en-US" b="0" dirty="0">
                <a:solidFill>
                  <a:srgbClr val="001080"/>
                </a:solidFill>
                <a:effectLst/>
                <a:latin typeface="Courier New" panose="02070309020205020404" pitchFamily="49" charset="0"/>
              </a:rPr>
              <a:t>value</a:t>
            </a:r>
            <a:r>
              <a:rPr lang="en-US" b="0" dirty="0">
                <a:solidFill>
                  <a:srgbClr val="000000"/>
                </a:solidFill>
                <a:effectLst/>
                <a:latin typeface="Courier New" panose="02070309020205020404" pitchFamily="49" charset="0"/>
              </a:rPr>
              <a:t>):</a:t>
            </a:r>
          </a:p>
          <a:p>
            <a:r>
              <a:rPr lang="en-US" b="0" dirty="0">
                <a:solidFill>
                  <a:srgbClr val="AF00DB"/>
                </a:solidFill>
                <a:effectLst/>
                <a:latin typeface="Courier New" panose="02070309020205020404" pitchFamily="49" charset="0"/>
              </a:rPr>
              <a:t>return</a:t>
            </a:r>
            <a:r>
              <a:rPr lang="en-US" b="0" dirty="0">
                <a:solidFill>
                  <a:srgbClr val="000000"/>
                </a:solidFill>
                <a:effectLst/>
                <a:latin typeface="Courier New" panose="02070309020205020404" pitchFamily="49" charset="0"/>
              </a:rPr>
              <a:t> when(column!=</a:t>
            </a:r>
            <a:r>
              <a:rPr lang="en-US" b="0" dirty="0" err="1">
                <a:solidFill>
                  <a:srgbClr val="000000"/>
                </a:solidFill>
                <a:effectLst/>
                <a:latin typeface="Courier New" panose="02070309020205020404" pitchFamily="49" charset="0"/>
              </a:rPr>
              <a:t>value,column</a:t>
            </a:r>
            <a:r>
              <a:rPr lang="en-US" b="0" dirty="0">
                <a:solidFill>
                  <a:srgbClr val="000000"/>
                </a:solidFill>
                <a:effectLst/>
                <a:latin typeface="Courier New" panose="02070309020205020404" pitchFamily="49" charset="0"/>
              </a:rPr>
              <a:t>).otherwise(lit(</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data = </a:t>
            </a:r>
            <a:r>
              <a:rPr lang="en-US" b="0" dirty="0" err="1">
                <a:solidFill>
                  <a:srgbClr val="000000"/>
                </a:solidFill>
                <a:effectLst/>
                <a:latin typeface="Courier New" panose="02070309020205020404" pitchFamily="49" charset="0"/>
              </a:rPr>
              <a:t>data.withColumn</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"Market Category"</a:t>
            </a:r>
            <a:r>
              <a:rPr lang="en-US" b="0" dirty="0">
                <a:solidFill>
                  <a:srgbClr val="000000"/>
                </a:solidFill>
                <a:effectLst/>
                <a:latin typeface="Courier New" panose="02070309020205020404" pitchFamily="49" charset="0"/>
              </a:rPr>
              <a:t>, replace(col(</a:t>
            </a:r>
            <a:r>
              <a:rPr lang="en-US" b="0" dirty="0">
                <a:solidFill>
                  <a:srgbClr val="A31515"/>
                </a:solidFill>
                <a:effectLst/>
                <a:latin typeface="Courier New" panose="02070309020205020404" pitchFamily="49" charset="0"/>
              </a:rPr>
              <a:t>"Market Category"</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"N/A"</a:t>
            </a:r>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data.select</a:t>
            </a:r>
            <a:r>
              <a:rPr lang="en-US" b="0" dirty="0">
                <a:solidFill>
                  <a:srgbClr val="000000"/>
                </a:solidFill>
                <a:effectLst/>
                <a:latin typeface="Courier New" panose="02070309020205020404" pitchFamily="49" charset="0"/>
              </a:rPr>
              <a:t>([count(when(</a:t>
            </a:r>
            <a:r>
              <a:rPr lang="en-US" b="0" dirty="0" err="1">
                <a:solidFill>
                  <a:srgbClr val="000000"/>
                </a:solidFill>
                <a:effectLst/>
                <a:latin typeface="Courier New" panose="02070309020205020404" pitchFamily="49" charset="0"/>
              </a:rPr>
              <a:t>isnan</a:t>
            </a:r>
            <a:r>
              <a:rPr lang="en-US" b="0" dirty="0">
                <a:solidFill>
                  <a:srgbClr val="000000"/>
                </a:solidFill>
                <a:effectLst/>
                <a:latin typeface="Courier New" panose="02070309020205020404" pitchFamily="49" charset="0"/>
              </a:rPr>
              <a:t>(c)|col(c).</a:t>
            </a:r>
            <a:r>
              <a:rPr lang="en-US" b="0" dirty="0" err="1">
                <a:solidFill>
                  <a:srgbClr val="000000"/>
                </a:solidFill>
                <a:effectLst/>
                <a:latin typeface="Courier New" panose="02070309020205020404" pitchFamily="49" charset="0"/>
              </a:rPr>
              <a:t>isNull</a:t>
            </a:r>
            <a:r>
              <a:rPr lang="en-US" b="0" dirty="0">
                <a:solidFill>
                  <a:srgbClr val="000000"/>
                </a:solidFill>
                <a:effectLst/>
                <a:latin typeface="Courier New" panose="02070309020205020404" pitchFamily="49" charset="0"/>
              </a:rPr>
              <a:t>(),c)).alias(c) </a:t>
            </a:r>
            <a:r>
              <a:rPr lang="en-US" b="0" dirty="0">
                <a:solidFill>
                  <a:srgbClr val="AF00DB"/>
                </a:solidFill>
                <a:effectLst/>
                <a:latin typeface="Courier New" panose="02070309020205020404" pitchFamily="49" charset="0"/>
              </a:rPr>
              <a:t>for</a:t>
            </a:r>
            <a:r>
              <a:rPr lang="en-US" b="0" dirty="0">
                <a:solidFill>
                  <a:srgbClr val="000000"/>
                </a:solidFill>
                <a:effectLst/>
                <a:latin typeface="Courier New" panose="02070309020205020404" pitchFamily="49" charset="0"/>
              </a:rPr>
              <a:t> c </a:t>
            </a:r>
            <a:r>
              <a:rPr lang="en-US" b="0" dirty="0">
                <a:solidFill>
                  <a:srgbClr val="0000FF"/>
                </a:solidFill>
                <a:effectLst/>
                <a:latin typeface="Courier New" panose="02070309020205020404" pitchFamily="49" charset="0"/>
              </a:rPr>
              <a:t>in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data.columns</a:t>
            </a:r>
            <a:r>
              <a:rPr lang="en-US" b="0" dirty="0">
                <a:solidFill>
                  <a:srgbClr val="000000"/>
                </a:solidFill>
                <a:effectLst/>
                <a:latin typeface="Courier New" panose="02070309020205020404" pitchFamily="49" charset="0"/>
              </a:rPr>
              <a:t>]).show()</a:t>
            </a:r>
          </a:p>
        </p:txBody>
      </p:sp>
      <p:pic>
        <p:nvPicPr>
          <p:cNvPr id="8" name="Picture 7">
            <a:extLst>
              <a:ext uri="{FF2B5EF4-FFF2-40B4-BE49-F238E27FC236}">
                <a16:creationId xmlns:a16="http://schemas.microsoft.com/office/drawing/2014/main" id="{A9F32B8C-AEC4-98D7-92B7-31A952D33B0F}"/>
              </a:ext>
            </a:extLst>
          </p:cNvPr>
          <p:cNvPicPr>
            <a:picLocks noChangeAspect="1"/>
          </p:cNvPicPr>
          <p:nvPr/>
        </p:nvPicPr>
        <p:blipFill>
          <a:blip r:embed="rId2"/>
          <a:stretch>
            <a:fillRect/>
          </a:stretch>
        </p:blipFill>
        <p:spPr>
          <a:xfrm>
            <a:off x="500743" y="4689219"/>
            <a:ext cx="7859487" cy="811431"/>
          </a:xfrm>
          <a:prstGeom prst="rect">
            <a:avLst/>
          </a:prstGeom>
          <a:ln>
            <a:solidFill>
              <a:schemeClr val="tx2"/>
            </a:solidFill>
          </a:ln>
        </p:spPr>
      </p:pic>
      <p:sp>
        <p:nvSpPr>
          <p:cNvPr id="9" name="Down Arrow 8">
            <a:extLst>
              <a:ext uri="{FF2B5EF4-FFF2-40B4-BE49-F238E27FC236}">
                <a16:creationId xmlns:a16="http://schemas.microsoft.com/office/drawing/2014/main" id="{7B4A8576-F411-2E13-08D1-427E872ACF54}"/>
              </a:ext>
            </a:extLst>
          </p:cNvPr>
          <p:cNvSpPr/>
          <p:nvPr/>
        </p:nvSpPr>
        <p:spPr>
          <a:xfrm>
            <a:off x="2775856" y="4121380"/>
            <a:ext cx="293915" cy="56492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E2A2113F-98C2-CCBA-FBC6-3579298C9FA6}"/>
              </a:ext>
            </a:extLst>
          </p:cNvPr>
          <p:cNvSpPr txBox="1"/>
          <p:nvPr/>
        </p:nvSpPr>
        <p:spPr>
          <a:xfrm>
            <a:off x="500742" y="5846282"/>
            <a:ext cx="7859487" cy="646331"/>
          </a:xfrm>
          <a:prstGeom prst="rect">
            <a:avLst/>
          </a:prstGeom>
          <a:solidFill>
            <a:schemeClr val="accent6">
              <a:lumMod val="20000"/>
              <a:lumOff val="80000"/>
            </a:schemeClr>
          </a:solidFill>
          <a:ln>
            <a:solidFill>
              <a:schemeClr val="tx2"/>
            </a:solidFill>
          </a:ln>
        </p:spPr>
        <p:txBody>
          <a:bodyPr wrap="square">
            <a:spAutoFit/>
          </a:bodyPr>
          <a:lstStyle/>
          <a:p>
            <a:r>
              <a:rPr lang="en-US" b="0" dirty="0">
                <a:solidFill>
                  <a:srgbClr val="000000"/>
                </a:solidFill>
                <a:effectLst/>
                <a:latin typeface="Times New Roman" panose="02020603050405020304" pitchFamily="18" charset="0"/>
                <a:cs typeface="Times New Roman" panose="02020603050405020304" pitchFamily="18" charset="0"/>
              </a:rPr>
              <a:t>Market Category is not significant in our dataset hence we are free to drop this column.</a:t>
            </a:r>
          </a:p>
        </p:txBody>
      </p:sp>
      <p:sp>
        <p:nvSpPr>
          <p:cNvPr id="18" name="TextBox 17">
            <a:extLst>
              <a:ext uri="{FF2B5EF4-FFF2-40B4-BE49-F238E27FC236}">
                <a16:creationId xmlns:a16="http://schemas.microsoft.com/office/drawing/2014/main" id="{1DA29F6B-D323-2B44-7069-02FEC6812ECF}"/>
              </a:ext>
            </a:extLst>
          </p:cNvPr>
          <p:cNvSpPr txBox="1"/>
          <p:nvPr/>
        </p:nvSpPr>
        <p:spPr>
          <a:xfrm>
            <a:off x="8490857" y="4200618"/>
            <a:ext cx="3537857" cy="2308324"/>
          </a:xfrm>
          <a:prstGeom prst="rect">
            <a:avLst/>
          </a:prstGeom>
          <a:noFill/>
          <a:ln>
            <a:solidFill>
              <a:schemeClr val="tx2"/>
            </a:solidFill>
          </a:ln>
        </p:spPr>
        <p:txBody>
          <a:bodyPr wrap="square">
            <a:spAutoFit/>
          </a:bodyPr>
          <a:lstStyle/>
          <a:p>
            <a:r>
              <a:rPr lang="en-US" sz="1600" b="0" dirty="0">
                <a:solidFill>
                  <a:srgbClr val="008000"/>
                </a:solidFill>
                <a:effectLst/>
                <a:latin typeface="Courier New" panose="02070309020205020404" pitchFamily="49" charset="0"/>
              </a:rPr>
              <a:t>#deleting the column Market Category</a:t>
            </a:r>
            <a:endParaRPr lang="en-US" sz="1600" b="0" dirty="0">
              <a:solidFill>
                <a:srgbClr val="000000"/>
              </a:solidFill>
              <a:effectLst/>
              <a:latin typeface="Courier New" panose="02070309020205020404" pitchFamily="49" charset="0"/>
            </a:endParaRPr>
          </a:p>
          <a:p>
            <a:r>
              <a:rPr lang="en-US" sz="1600" b="0" dirty="0">
                <a:solidFill>
                  <a:srgbClr val="000000"/>
                </a:solidFill>
                <a:effectLst/>
                <a:latin typeface="Courier New" panose="02070309020205020404" pitchFamily="49" charset="0"/>
              </a:rPr>
              <a:t>data = </a:t>
            </a:r>
            <a:r>
              <a:rPr lang="en-US" sz="1600" b="0" dirty="0" err="1">
                <a:solidFill>
                  <a:srgbClr val="000000"/>
                </a:solidFill>
                <a:effectLst/>
                <a:latin typeface="Courier New" panose="02070309020205020404" pitchFamily="49" charset="0"/>
              </a:rPr>
              <a:t>data.drop</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"Market Category"</a:t>
            </a:r>
            <a:r>
              <a:rPr lang="en-US" sz="1600" b="0" dirty="0">
                <a:solidFill>
                  <a:srgbClr val="000000"/>
                </a:solidFill>
                <a:effectLst/>
                <a:latin typeface="Courier New" panose="02070309020205020404" pitchFamily="49" charset="0"/>
              </a:rPr>
              <a:t>)</a:t>
            </a:r>
          </a:p>
          <a:p>
            <a:r>
              <a:rPr lang="en-US" sz="1600" b="0" dirty="0">
                <a:solidFill>
                  <a:srgbClr val="008000"/>
                </a:solidFill>
                <a:effectLst/>
                <a:latin typeface="Courier New" panose="02070309020205020404" pitchFamily="49" charset="0"/>
              </a:rPr>
              <a:t># deleting the all null values</a:t>
            </a:r>
            <a:endParaRPr lang="en-US" sz="1600" b="0" dirty="0">
              <a:solidFill>
                <a:srgbClr val="000000"/>
              </a:solidFill>
              <a:effectLst/>
              <a:latin typeface="Courier New" panose="02070309020205020404" pitchFamily="49" charset="0"/>
            </a:endParaRPr>
          </a:p>
          <a:p>
            <a:r>
              <a:rPr lang="en-US" sz="1600" b="0" dirty="0">
                <a:solidFill>
                  <a:srgbClr val="000000"/>
                </a:solidFill>
                <a:effectLst/>
                <a:latin typeface="Courier New" panose="02070309020205020404" pitchFamily="49" charset="0"/>
              </a:rPr>
              <a:t>data = </a:t>
            </a:r>
            <a:r>
              <a:rPr lang="en-US" sz="1600" b="0" dirty="0" err="1">
                <a:solidFill>
                  <a:srgbClr val="000000"/>
                </a:solidFill>
                <a:effectLst/>
                <a:latin typeface="Courier New" panose="02070309020205020404" pitchFamily="49" charset="0"/>
              </a:rPr>
              <a:t>data.na.drop</a:t>
            </a:r>
            <a:r>
              <a:rPr lang="en-US" sz="1600" b="0" dirty="0">
                <a:solidFill>
                  <a:srgbClr val="000000"/>
                </a:solidFill>
                <a:effectLst/>
                <a:latin typeface="Courier New" panose="02070309020205020404" pitchFamily="49" charset="0"/>
              </a:rPr>
              <a:t>()</a:t>
            </a:r>
          </a:p>
          <a:p>
            <a:r>
              <a:rPr lang="en-US" sz="1600" b="0" dirty="0">
                <a:solidFill>
                  <a:srgbClr val="795E26"/>
                </a:solidFill>
                <a:effectLst/>
                <a:latin typeface="Courier New" panose="02070309020205020404" pitchFamily="49" charset="0"/>
              </a:rPr>
              <a:t>print</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data.count</a:t>
            </a:r>
            <a:r>
              <a:rPr lang="en-US" sz="1600" b="0" dirty="0">
                <a:solidFill>
                  <a:srgbClr val="000000"/>
                </a:solidFill>
                <a:effectLst/>
                <a:latin typeface="Courier New" panose="02070309020205020404" pitchFamily="49" charset="0"/>
              </a:rPr>
              <a:t>(), </a:t>
            </a:r>
            <a:r>
              <a:rPr lang="en-US" sz="1600" b="0" dirty="0" err="1">
                <a:solidFill>
                  <a:srgbClr val="795E26"/>
                </a:solidFill>
                <a:effectLst/>
                <a:latin typeface="Courier New" panose="02070309020205020404" pitchFamily="49" charset="0"/>
              </a:rPr>
              <a:t>len</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data.columns</a:t>
            </a:r>
            <a:r>
              <a:rPr lang="en-US" sz="1600" b="0" dirty="0">
                <a:solidFill>
                  <a:srgbClr val="000000"/>
                </a:solidFill>
                <a:effectLst/>
                <a:latin typeface="Courier New" panose="02070309020205020404" pitchFamily="49" charset="0"/>
              </a:rPr>
              <a:t>)))</a:t>
            </a:r>
          </a:p>
        </p:txBody>
      </p:sp>
      <p:sp>
        <p:nvSpPr>
          <p:cNvPr id="5" name="Slide Number Placeholder 4">
            <a:extLst>
              <a:ext uri="{FF2B5EF4-FFF2-40B4-BE49-F238E27FC236}">
                <a16:creationId xmlns:a16="http://schemas.microsoft.com/office/drawing/2014/main" id="{A3223EA1-D708-7958-838C-F5EB3307A473}"/>
              </a:ext>
            </a:extLst>
          </p:cNvPr>
          <p:cNvSpPr>
            <a:spLocks noGrp="1"/>
          </p:cNvSpPr>
          <p:nvPr>
            <p:ph type="sldNum" sz="quarter" idx="12"/>
          </p:nvPr>
        </p:nvSpPr>
        <p:spPr/>
        <p:txBody>
          <a:bodyPr/>
          <a:lstStyle/>
          <a:p>
            <a:fld id="{F3A36CB8-968D-4335-88AF-8D496628264E}" type="slidenum">
              <a:rPr lang="en-US" smtClean="0"/>
              <a:t>33</a:t>
            </a:fld>
            <a:endParaRPr lang="en-US"/>
          </a:p>
        </p:txBody>
      </p:sp>
    </p:spTree>
    <p:extLst>
      <p:ext uri="{BB962C8B-B14F-4D97-AF65-F5344CB8AC3E}">
        <p14:creationId xmlns:p14="http://schemas.microsoft.com/office/powerpoint/2010/main" val="1815059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91CC72-9BC3-073A-8BB3-C87B724C1831}"/>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Regression With  </a:t>
            </a:r>
            <a:r>
              <a:rPr lang="en-US" sz="3600" b="1" dirty="0" err="1">
                <a:solidFill>
                  <a:srgbClr val="00B050"/>
                </a:solidFill>
                <a:latin typeface="Times New Roman" panose="02020603050405020304" pitchFamily="18" charset="0"/>
                <a:cs typeface="Times New Roman" panose="02020603050405020304" pitchFamily="18" charset="0"/>
              </a:rPr>
              <a:t>PySpark</a:t>
            </a:r>
            <a:endParaRPr lang="en-US" sz="3600" b="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6ED108A-D70A-6406-FF82-AA26C3FB33A5}"/>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4E049C5-7F00-47AA-55EE-434878784F39}"/>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7" name="TextBox 6">
            <a:extLst>
              <a:ext uri="{FF2B5EF4-FFF2-40B4-BE49-F238E27FC236}">
                <a16:creationId xmlns:a16="http://schemas.microsoft.com/office/drawing/2014/main" id="{A0E90C8B-8DD8-D04A-2BB4-D91FB663AE2F}"/>
              </a:ext>
            </a:extLst>
          </p:cNvPr>
          <p:cNvSpPr txBox="1"/>
          <p:nvPr/>
        </p:nvSpPr>
        <p:spPr>
          <a:xfrm>
            <a:off x="342901" y="1498282"/>
            <a:ext cx="11685814" cy="1631216"/>
          </a:xfrm>
          <a:prstGeom prst="rect">
            <a:avLst/>
          </a:prstGeom>
          <a:noFill/>
          <a:ln>
            <a:solidFill>
              <a:schemeClr val="tx2"/>
            </a:solidFill>
          </a:ln>
        </p:spPr>
        <p:txBody>
          <a:bodyPr wrap="square">
            <a:spAutoFit/>
          </a:bodyPr>
          <a:lstStyle/>
          <a:p>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VectorAssembler</a:t>
            </a:r>
            <a:r>
              <a:rPr lang="en-US" sz="1600" b="0" dirty="0">
                <a:solidFill>
                  <a:srgbClr val="008000"/>
                </a:solidFill>
                <a:effectLst/>
                <a:latin typeface="Courier New" panose="02070309020205020404" pitchFamily="49" charset="0"/>
              </a:rPr>
              <a:t> from the Spark ML-lib class</a:t>
            </a:r>
            <a:endParaRPr lang="en-US" sz="1600" b="0" dirty="0">
              <a:solidFill>
                <a:srgbClr val="000000"/>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pyspark.ml.feature</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VectorAssembler</a:t>
            </a:r>
            <a:endParaRPr lang="en-US" sz="1600" b="0" dirty="0">
              <a:solidFill>
                <a:srgbClr val="000000"/>
              </a:solidFill>
              <a:effectLst/>
              <a:latin typeface="Courier New" panose="02070309020205020404" pitchFamily="49" charset="0"/>
            </a:endParaRPr>
          </a:p>
          <a:p>
            <a:r>
              <a:rPr lang="en-US" sz="1600" b="0" dirty="0">
                <a:solidFill>
                  <a:srgbClr val="000000"/>
                </a:solidFill>
                <a:effectLst/>
                <a:latin typeface="Courier New" panose="02070309020205020404" pitchFamily="49" charset="0"/>
              </a:rPr>
              <a:t>assembler = </a:t>
            </a:r>
            <a:r>
              <a:rPr lang="en-US" sz="1600" b="0" dirty="0" err="1">
                <a:solidFill>
                  <a:srgbClr val="000000"/>
                </a:solidFill>
                <a:effectLst/>
                <a:latin typeface="Courier New" panose="02070309020205020404" pitchFamily="49" charset="0"/>
              </a:rPr>
              <a:t>VectorAssembler</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inputCols</a:t>
            </a:r>
            <a:r>
              <a:rPr lang="en-US" sz="1600" b="0" dirty="0">
                <a:solidFill>
                  <a:srgbClr val="000000"/>
                </a:solidFill>
                <a:effectLst/>
                <a:latin typeface="Courier New" panose="02070309020205020404" pitchFamily="49" charset="0"/>
              </a:rPr>
              <a:t> =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Year"</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"Engine</a:t>
            </a:r>
            <a:r>
              <a:rPr lang="en-US" sz="1600" b="0" dirty="0">
                <a:solidFill>
                  <a:srgbClr val="A31515"/>
                </a:solidFill>
                <a:effectLst/>
                <a:latin typeface="Courier New" panose="02070309020205020404" pitchFamily="49" charset="0"/>
              </a:rPr>
              <a:t> </a:t>
            </a:r>
            <a:r>
              <a:rPr lang="en-US" sz="1600" b="0" dirty="0" err="1">
                <a:solidFill>
                  <a:srgbClr val="A31515"/>
                </a:solidFill>
                <a:effectLst/>
                <a:latin typeface="Courier New" panose="02070309020205020404" pitchFamily="49" charset="0"/>
              </a:rPr>
              <a:t>HP"</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"Engine</a:t>
            </a:r>
            <a:r>
              <a:rPr lang="en-US" sz="1600" b="0" dirty="0">
                <a:solidFill>
                  <a:srgbClr val="A31515"/>
                </a:solidFill>
                <a:effectLst/>
                <a:latin typeface="Courier New" panose="02070309020205020404" pitchFamily="49" charset="0"/>
              </a:rPr>
              <a:t> </a:t>
            </a:r>
            <a:r>
              <a:rPr lang="en-US" sz="1600" b="0" dirty="0" err="1">
                <a:solidFill>
                  <a:srgbClr val="A31515"/>
                </a:solidFill>
                <a:effectLst/>
                <a:latin typeface="Courier New" panose="02070309020205020404" pitchFamily="49" charset="0"/>
              </a:rPr>
              <a:t>Cylinders"</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"Number</a:t>
            </a:r>
            <a:r>
              <a:rPr lang="en-US" sz="1600" b="0" dirty="0">
                <a:solidFill>
                  <a:srgbClr val="A31515"/>
                </a:solidFill>
                <a:effectLst/>
                <a:latin typeface="Courier New" panose="02070309020205020404" pitchFamily="49" charset="0"/>
              </a:rPr>
              <a:t> of </a:t>
            </a:r>
            <a:r>
              <a:rPr lang="en-US" sz="1600" b="0" dirty="0" err="1">
                <a:solidFill>
                  <a:srgbClr val="A31515"/>
                </a:solidFill>
                <a:effectLst/>
                <a:latin typeface="Courier New" panose="02070309020205020404" pitchFamily="49" charset="0"/>
              </a:rPr>
              <a:t>Doors"</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"Popularity</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a:t>
            </a:r>
          </a:p>
          <a:p>
            <a:r>
              <a:rPr lang="en-US" sz="1600" b="0" dirty="0">
                <a:solidFill>
                  <a:srgbClr val="A31515"/>
                </a:solidFill>
                <a:effectLst/>
                <a:latin typeface="Courier New" panose="02070309020205020404" pitchFamily="49" charset="0"/>
              </a:rPr>
              <a:t>"highway </a:t>
            </a:r>
            <a:r>
              <a:rPr lang="en-US" sz="1600" b="0" dirty="0" err="1">
                <a:solidFill>
                  <a:srgbClr val="A31515"/>
                </a:solidFill>
                <a:effectLst/>
                <a:latin typeface="Courier New" panose="02070309020205020404" pitchFamily="49" charset="0"/>
              </a:rPr>
              <a:t>MPG"</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"city</a:t>
            </a:r>
            <a:r>
              <a:rPr lang="en-US" sz="1600" b="0" dirty="0">
                <a:solidFill>
                  <a:srgbClr val="A31515"/>
                </a:solidFill>
                <a:effectLst/>
                <a:latin typeface="Courier New" panose="02070309020205020404" pitchFamily="49" charset="0"/>
              </a:rPr>
              <a:t> mpg"</a:t>
            </a:r>
            <a:r>
              <a:rPr lang="en-US" sz="1600" b="0" dirty="0">
                <a:solidFill>
                  <a:srgbClr val="000000"/>
                </a:solidFill>
                <a:effectLst/>
                <a:latin typeface="Courier New" panose="02070309020205020404" pitchFamily="49" charset="0"/>
              </a:rPr>
              <a:t>],</a:t>
            </a:r>
          </a:p>
          <a:p>
            <a:r>
              <a:rPr lang="en-US" sz="1600" b="0" dirty="0" err="1">
                <a:solidFill>
                  <a:srgbClr val="000000"/>
                </a:solidFill>
                <a:effectLst/>
                <a:latin typeface="Courier New" panose="02070309020205020404" pitchFamily="49" charset="0"/>
              </a:rPr>
              <a:t>outputCol</a:t>
            </a:r>
            <a:r>
              <a:rPr lang="en-US" sz="1600" b="0" dirty="0">
                <a:solidFill>
                  <a:srgbClr val="000000"/>
                </a:solidFill>
                <a:effectLst/>
                <a:latin typeface="Courier New" panose="02070309020205020404" pitchFamily="49" charset="0"/>
              </a:rPr>
              <a:t> = </a:t>
            </a:r>
            <a:r>
              <a:rPr lang="en-US" sz="1600" b="0" dirty="0">
                <a:solidFill>
                  <a:srgbClr val="A31515"/>
                </a:solidFill>
                <a:effectLst/>
                <a:latin typeface="Courier New" panose="02070309020205020404" pitchFamily="49" charset="0"/>
              </a:rPr>
              <a:t>"Input Attributes"</a:t>
            </a:r>
            <a:r>
              <a:rPr lang="en-US" sz="1600" b="0" dirty="0">
                <a:solidFill>
                  <a:srgbClr val="000000"/>
                </a:solidFill>
                <a:effectLst/>
                <a:latin typeface="Courier New" panose="02070309020205020404" pitchFamily="49" charset="0"/>
              </a:rPr>
              <a:t>)</a:t>
            </a:r>
          </a:p>
        </p:txBody>
      </p:sp>
      <p:sp>
        <p:nvSpPr>
          <p:cNvPr id="11" name="TextBox 10">
            <a:extLst>
              <a:ext uri="{FF2B5EF4-FFF2-40B4-BE49-F238E27FC236}">
                <a16:creationId xmlns:a16="http://schemas.microsoft.com/office/drawing/2014/main" id="{3A460A6B-2751-5AF3-069D-C0B7B1BD59E9}"/>
              </a:ext>
            </a:extLst>
          </p:cNvPr>
          <p:cNvSpPr txBox="1"/>
          <p:nvPr/>
        </p:nvSpPr>
        <p:spPr>
          <a:xfrm>
            <a:off x="342902" y="3701435"/>
            <a:ext cx="11685812" cy="2800767"/>
          </a:xfrm>
          <a:prstGeom prst="rect">
            <a:avLst/>
          </a:prstGeom>
          <a:noFill/>
          <a:ln>
            <a:solidFill>
              <a:schemeClr val="tx2"/>
            </a:solidFill>
          </a:ln>
        </p:spPr>
        <p:txBody>
          <a:bodyPr wrap="square">
            <a:spAutoFit/>
          </a:bodyPr>
          <a:lstStyle/>
          <a:p>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VectorAssembler</a:t>
            </a:r>
            <a:r>
              <a:rPr lang="en-US" sz="1600" b="0" dirty="0">
                <a:solidFill>
                  <a:srgbClr val="008000"/>
                </a:solidFill>
                <a:effectLst/>
                <a:latin typeface="Courier New" panose="02070309020205020404" pitchFamily="49" charset="0"/>
              </a:rPr>
              <a:t> from the Spark ML-lib class</a:t>
            </a:r>
            <a:endParaRPr lang="en-US" sz="1600" b="0" dirty="0">
              <a:solidFill>
                <a:srgbClr val="000000"/>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pyspark.ml.feature</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VectorAssembler</a:t>
            </a:r>
            <a:endParaRPr lang="en-US" sz="1600" b="0" dirty="0">
              <a:solidFill>
                <a:srgbClr val="000000"/>
              </a:solidFill>
              <a:effectLst/>
              <a:latin typeface="Courier New" panose="02070309020205020404" pitchFamily="49" charset="0"/>
            </a:endParaRPr>
          </a:p>
          <a:p>
            <a:r>
              <a:rPr lang="en-US" sz="1600" b="0" dirty="0">
                <a:solidFill>
                  <a:srgbClr val="000000"/>
                </a:solidFill>
                <a:effectLst/>
                <a:latin typeface="Courier New" panose="02070309020205020404" pitchFamily="49" charset="0"/>
              </a:rPr>
              <a:t>assembler = </a:t>
            </a:r>
            <a:r>
              <a:rPr lang="en-US" sz="1600" b="0" dirty="0" err="1">
                <a:solidFill>
                  <a:srgbClr val="000000"/>
                </a:solidFill>
                <a:effectLst/>
                <a:latin typeface="Courier New" panose="02070309020205020404" pitchFamily="49" charset="0"/>
              </a:rPr>
              <a:t>VectorAssembler</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inputCols</a:t>
            </a:r>
            <a:r>
              <a:rPr lang="en-US" sz="1600" b="0" dirty="0">
                <a:solidFill>
                  <a:srgbClr val="000000"/>
                </a:solidFill>
                <a:effectLst/>
                <a:latin typeface="Courier New" panose="02070309020205020404" pitchFamily="49" charset="0"/>
              </a:rPr>
              <a:t> =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Year"</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"Engine</a:t>
            </a:r>
            <a:r>
              <a:rPr lang="en-US" sz="1600" b="0" dirty="0">
                <a:solidFill>
                  <a:srgbClr val="A31515"/>
                </a:solidFill>
                <a:effectLst/>
                <a:latin typeface="Courier New" panose="02070309020205020404" pitchFamily="49" charset="0"/>
              </a:rPr>
              <a:t> </a:t>
            </a:r>
            <a:r>
              <a:rPr lang="en-US" sz="1600" b="0" dirty="0" err="1">
                <a:solidFill>
                  <a:srgbClr val="A31515"/>
                </a:solidFill>
                <a:effectLst/>
                <a:latin typeface="Courier New" panose="02070309020205020404" pitchFamily="49" charset="0"/>
              </a:rPr>
              <a:t>HP"</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"Engine</a:t>
            </a:r>
            <a:r>
              <a:rPr lang="en-US" sz="1600" b="0" dirty="0">
                <a:solidFill>
                  <a:srgbClr val="A31515"/>
                </a:solidFill>
                <a:effectLst/>
                <a:latin typeface="Courier New" panose="02070309020205020404" pitchFamily="49" charset="0"/>
              </a:rPr>
              <a:t> </a:t>
            </a:r>
            <a:r>
              <a:rPr lang="en-US" sz="1600" b="0" dirty="0" err="1">
                <a:solidFill>
                  <a:srgbClr val="A31515"/>
                </a:solidFill>
                <a:effectLst/>
                <a:latin typeface="Courier New" panose="02070309020205020404" pitchFamily="49" charset="0"/>
              </a:rPr>
              <a:t>Cylinders"</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"Number</a:t>
            </a:r>
            <a:r>
              <a:rPr lang="en-US" sz="1600" b="0" dirty="0">
                <a:solidFill>
                  <a:srgbClr val="A31515"/>
                </a:solidFill>
                <a:effectLst/>
                <a:latin typeface="Courier New" panose="02070309020205020404" pitchFamily="49" charset="0"/>
              </a:rPr>
              <a:t> of </a:t>
            </a:r>
            <a:r>
              <a:rPr lang="en-US" sz="1600" b="0" dirty="0" err="1">
                <a:solidFill>
                  <a:srgbClr val="A31515"/>
                </a:solidFill>
                <a:effectLst/>
                <a:latin typeface="Courier New" panose="02070309020205020404" pitchFamily="49" charset="0"/>
              </a:rPr>
              <a:t>Doors"</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"Popularity</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a:t>
            </a:r>
          </a:p>
          <a:p>
            <a:r>
              <a:rPr lang="en-US" sz="1600" b="0" dirty="0">
                <a:solidFill>
                  <a:srgbClr val="A31515"/>
                </a:solidFill>
                <a:effectLst/>
                <a:latin typeface="Courier New" panose="02070309020205020404" pitchFamily="49" charset="0"/>
              </a:rPr>
              <a:t>"highway </a:t>
            </a:r>
            <a:r>
              <a:rPr lang="en-US" sz="1600" b="0" dirty="0" err="1">
                <a:solidFill>
                  <a:srgbClr val="A31515"/>
                </a:solidFill>
                <a:effectLst/>
                <a:latin typeface="Courier New" panose="02070309020205020404" pitchFamily="49" charset="0"/>
              </a:rPr>
              <a:t>MPG"</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"city</a:t>
            </a:r>
            <a:r>
              <a:rPr lang="en-US" sz="1600" b="0" dirty="0">
                <a:solidFill>
                  <a:srgbClr val="A31515"/>
                </a:solidFill>
                <a:effectLst/>
                <a:latin typeface="Courier New" panose="02070309020205020404" pitchFamily="49" charset="0"/>
              </a:rPr>
              <a:t> mpg"</a:t>
            </a:r>
            <a:r>
              <a:rPr lang="en-US" sz="1600" b="0" dirty="0">
                <a:solidFill>
                  <a:srgbClr val="000000"/>
                </a:solidFill>
                <a:effectLst/>
                <a:latin typeface="Courier New" panose="02070309020205020404" pitchFamily="49" charset="0"/>
              </a:rPr>
              <a:t>],</a:t>
            </a:r>
          </a:p>
          <a:p>
            <a:r>
              <a:rPr lang="en-US" sz="1600" b="0" dirty="0" err="1">
                <a:solidFill>
                  <a:srgbClr val="000000"/>
                </a:solidFill>
                <a:effectLst/>
                <a:latin typeface="Courier New" panose="02070309020205020404" pitchFamily="49" charset="0"/>
              </a:rPr>
              <a:t>outputCol</a:t>
            </a:r>
            <a:r>
              <a:rPr lang="en-US" sz="1600" b="0" dirty="0">
                <a:solidFill>
                  <a:srgbClr val="000000"/>
                </a:solidFill>
                <a:effectLst/>
                <a:latin typeface="Courier New" panose="02070309020205020404" pitchFamily="49" charset="0"/>
              </a:rPr>
              <a:t> = </a:t>
            </a:r>
            <a:r>
              <a:rPr lang="en-US" sz="1600" b="0" dirty="0">
                <a:solidFill>
                  <a:srgbClr val="A31515"/>
                </a:solidFill>
                <a:effectLst/>
                <a:latin typeface="Courier New" panose="02070309020205020404" pitchFamily="49" charset="0"/>
              </a:rPr>
              <a:t>"features"</a:t>
            </a:r>
            <a:r>
              <a:rPr lang="en-US" sz="1600" b="0" dirty="0">
                <a:solidFill>
                  <a:srgbClr val="000000"/>
                </a:solidFill>
                <a:effectLst/>
                <a:latin typeface="Courier New" panose="02070309020205020404" pitchFamily="49" charset="0"/>
              </a:rPr>
              <a:t>)</a:t>
            </a:r>
          </a:p>
          <a:p>
            <a:endParaRPr lang="en-US" sz="1600" dirty="0">
              <a:solidFill>
                <a:srgbClr val="000000"/>
              </a:solidFill>
              <a:latin typeface="Courier New" panose="02070309020205020404" pitchFamily="49" charset="0"/>
            </a:endParaRPr>
          </a:p>
          <a:p>
            <a:r>
              <a:rPr lang="en-US" sz="1600" b="0" dirty="0">
                <a:solidFill>
                  <a:srgbClr val="000000"/>
                </a:solidFill>
                <a:effectLst/>
                <a:latin typeface="Courier New" panose="02070309020205020404" pitchFamily="49" charset="0"/>
              </a:rPr>
              <a:t>data = </a:t>
            </a:r>
            <a:r>
              <a:rPr lang="en-US" sz="1600" b="0" dirty="0" err="1">
                <a:solidFill>
                  <a:srgbClr val="000000"/>
                </a:solidFill>
                <a:effectLst/>
                <a:latin typeface="Courier New" panose="02070309020205020404" pitchFamily="49" charset="0"/>
              </a:rPr>
              <a:t>assembler.transform</a:t>
            </a:r>
            <a:r>
              <a:rPr lang="en-US" sz="1600" b="0" dirty="0">
                <a:solidFill>
                  <a:srgbClr val="000000"/>
                </a:solidFill>
                <a:effectLst/>
                <a:latin typeface="Courier New" panose="02070309020205020404" pitchFamily="49" charset="0"/>
              </a:rPr>
              <a:t>(data)</a:t>
            </a:r>
          </a:p>
          <a:p>
            <a:r>
              <a:rPr lang="en-US" sz="1600" b="0" dirty="0" err="1">
                <a:solidFill>
                  <a:srgbClr val="000000"/>
                </a:solidFill>
                <a:effectLst/>
                <a:latin typeface="Courier New" panose="02070309020205020404" pitchFamily="49" charset="0"/>
              </a:rPr>
              <a:t>final_data</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data.select</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"features"</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"MSRP"</a:t>
            </a:r>
            <a:r>
              <a:rPr lang="en-US" sz="1600" b="0" dirty="0">
                <a:solidFill>
                  <a:srgbClr val="000000"/>
                </a:solidFill>
                <a:effectLst/>
                <a:latin typeface="Courier New" panose="02070309020205020404" pitchFamily="49" charset="0"/>
              </a:rPr>
              <a:t>)</a:t>
            </a:r>
          </a:p>
          <a:p>
            <a:r>
              <a:rPr lang="en-US" sz="1600" b="0" dirty="0" err="1">
                <a:solidFill>
                  <a:srgbClr val="000000"/>
                </a:solidFill>
                <a:effectLst/>
                <a:latin typeface="Courier New" panose="02070309020205020404" pitchFamily="49" charset="0"/>
              </a:rPr>
              <a:t>train_data</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test_data</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final_data.randomSplit</a:t>
            </a:r>
            <a:r>
              <a:rPr lang="en-US" sz="1600" b="0" dirty="0">
                <a:solidFill>
                  <a:srgbClr val="000000"/>
                </a:solidFill>
                <a:effectLst/>
                <a:latin typeface="Courier New" panose="02070309020205020404" pitchFamily="49" charset="0"/>
              </a:rPr>
              <a:t>([</a:t>
            </a:r>
            <a:r>
              <a:rPr lang="en-US" sz="1600" b="0" dirty="0">
                <a:solidFill>
                  <a:srgbClr val="098156"/>
                </a:solidFill>
                <a:effectLst/>
                <a:latin typeface="Courier New" panose="02070309020205020404" pitchFamily="49" charset="0"/>
              </a:rPr>
              <a:t>0.8</a:t>
            </a:r>
            <a:r>
              <a:rPr lang="en-US" sz="1600" b="0" dirty="0">
                <a:solidFill>
                  <a:srgbClr val="000000"/>
                </a:solidFill>
                <a:effectLst/>
                <a:latin typeface="Courier New" panose="02070309020205020404" pitchFamily="49" charset="0"/>
              </a:rPr>
              <a:t>, </a:t>
            </a:r>
            <a:r>
              <a:rPr lang="en-US" sz="1600" b="0" dirty="0">
                <a:solidFill>
                  <a:srgbClr val="098156"/>
                </a:solidFill>
                <a:effectLst/>
                <a:latin typeface="Courier New" panose="02070309020205020404" pitchFamily="49" charset="0"/>
              </a:rPr>
              <a:t>0.2</a:t>
            </a:r>
            <a:r>
              <a:rPr lang="en-US" sz="1600" b="0" dirty="0">
                <a:solidFill>
                  <a:srgbClr val="000000"/>
                </a:solidFill>
                <a:effectLst/>
                <a:latin typeface="Courier New" panose="02070309020205020404" pitchFamily="49" charset="0"/>
              </a:rPr>
              <a:t>], seed=</a:t>
            </a:r>
            <a:r>
              <a:rPr lang="en-US" sz="1600" b="0" dirty="0">
                <a:solidFill>
                  <a:srgbClr val="098156"/>
                </a:solidFill>
                <a:effectLst/>
                <a:latin typeface="Courier New" panose="02070309020205020404" pitchFamily="49" charset="0"/>
              </a:rPr>
              <a:t>42</a:t>
            </a:r>
            <a:r>
              <a:rPr lang="en-US" sz="1600" b="0" dirty="0">
                <a:solidFill>
                  <a:srgbClr val="000000"/>
                </a:solidFill>
                <a:effectLst/>
                <a:latin typeface="Courier New" panose="02070309020205020404" pitchFamily="49" charset="0"/>
              </a:rPr>
              <a:t>)</a:t>
            </a:r>
          </a:p>
          <a:p>
            <a:endParaRPr lang="en-US" sz="1600" b="0" dirty="0">
              <a:solidFill>
                <a:srgbClr val="000000"/>
              </a:solidFill>
              <a:effectLst/>
              <a:latin typeface="Courier New" panose="02070309020205020404" pitchFamily="49" charset="0"/>
            </a:endParaRPr>
          </a:p>
        </p:txBody>
      </p:sp>
      <p:sp>
        <p:nvSpPr>
          <p:cNvPr id="5" name="Slide Number Placeholder 4">
            <a:extLst>
              <a:ext uri="{FF2B5EF4-FFF2-40B4-BE49-F238E27FC236}">
                <a16:creationId xmlns:a16="http://schemas.microsoft.com/office/drawing/2014/main" id="{50C8B9D0-6890-5E31-5919-1B487CB0B838}"/>
              </a:ext>
            </a:extLst>
          </p:cNvPr>
          <p:cNvSpPr>
            <a:spLocks noGrp="1"/>
          </p:cNvSpPr>
          <p:nvPr>
            <p:ph type="sldNum" sz="quarter" idx="12"/>
          </p:nvPr>
        </p:nvSpPr>
        <p:spPr/>
        <p:txBody>
          <a:bodyPr/>
          <a:lstStyle/>
          <a:p>
            <a:fld id="{F3A36CB8-968D-4335-88AF-8D496628264E}" type="slidenum">
              <a:rPr lang="en-US" smtClean="0"/>
              <a:t>34</a:t>
            </a:fld>
            <a:endParaRPr lang="en-US"/>
          </a:p>
        </p:txBody>
      </p:sp>
    </p:spTree>
    <p:extLst>
      <p:ext uri="{BB962C8B-B14F-4D97-AF65-F5344CB8AC3E}">
        <p14:creationId xmlns:p14="http://schemas.microsoft.com/office/powerpoint/2010/main" val="995126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91CC72-9BC3-073A-8BB3-C87B724C1831}"/>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Regression With  </a:t>
            </a:r>
            <a:r>
              <a:rPr lang="en-US" sz="3600" b="1" dirty="0" err="1">
                <a:solidFill>
                  <a:srgbClr val="00B050"/>
                </a:solidFill>
                <a:latin typeface="Times New Roman" panose="02020603050405020304" pitchFamily="18" charset="0"/>
                <a:cs typeface="Times New Roman" panose="02020603050405020304" pitchFamily="18" charset="0"/>
              </a:rPr>
              <a:t>PySpark</a:t>
            </a:r>
            <a:endParaRPr lang="en-US" sz="3600" b="1" dirty="0">
              <a:solidFill>
                <a:srgbClr val="00B05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26ED108A-D70A-6406-FF82-AA26C3FB33A5}"/>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4E049C5-7F00-47AA-55EE-434878784F39}"/>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6CFA4D63-9C13-349B-E461-59AC5727A63D}"/>
              </a:ext>
            </a:extLst>
          </p:cNvPr>
          <p:cNvSpPr txBox="1"/>
          <p:nvPr/>
        </p:nvSpPr>
        <p:spPr>
          <a:xfrm>
            <a:off x="723900" y="1397675"/>
            <a:ext cx="11049000" cy="1815882"/>
          </a:xfrm>
          <a:prstGeom prst="rect">
            <a:avLst/>
          </a:prstGeom>
          <a:noFill/>
          <a:ln>
            <a:solidFill>
              <a:schemeClr val="tx2"/>
            </a:solidFill>
          </a:ln>
        </p:spPr>
        <p:txBody>
          <a:bodyPr wrap="square">
            <a:spAutoFit/>
          </a:bodyPr>
          <a:lstStyle/>
          <a:p>
            <a:r>
              <a:rPr lang="en-US" sz="1600" b="0" dirty="0">
                <a:solidFill>
                  <a:srgbClr val="AF00DB"/>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pyspark.ml.regression</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LinearRegression</a:t>
            </a:r>
            <a:endParaRPr lang="en-US" sz="1600" b="0" dirty="0">
              <a:solidFill>
                <a:srgbClr val="000000"/>
              </a:solidFill>
              <a:effectLst/>
              <a:latin typeface="Courier New" panose="02070309020205020404" pitchFamily="49" charset="0"/>
            </a:endParaRPr>
          </a:p>
          <a:p>
            <a:r>
              <a:rPr lang="en-US" sz="1600" b="0" dirty="0">
                <a:solidFill>
                  <a:srgbClr val="AF00DB"/>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pyspark.ml.evaluation</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RegressionEvaluator</a:t>
            </a:r>
            <a:endParaRPr lang="en-US" sz="1600" b="0" dirty="0">
              <a:solidFill>
                <a:srgbClr val="000000"/>
              </a:solidFill>
              <a:effectLst/>
              <a:latin typeface="Courier New" panose="02070309020205020404" pitchFamily="49" charset="0"/>
            </a:endParaRPr>
          </a:p>
          <a:p>
            <a:br>
              <a:rPr lang="en-US" sz="1600" b="0" dirty="0">
                <a:solidFill>
                  <a:srgbClr val="000000"/>
                </a:solidFill>
                <a:effectLst/>
                <a:latin typeface="Courier New" panose="02070309020205020404" pitchFamily="49" charset="0"/>
              </a:rPr>
            </a:br>
            <a:r>
              <a:rPr lang="en-US" sz="1600" b="0" dirty="0">
                <a:solidFill>
                  <a:srgbClr val="008000"/>
                </a:solidFill>
                <a:effectLst/>
                <a:latin typeface="Courier New" panose="02070309020205020404" pitchFamily="49" charset="0"/>
              </a:rPr>
              <a:t>#Build the linear regression model</a:t>
            </a:r>
            <a:endParaRPr lang="en-US" sz="1600" b="0" dirty="0">
              <a:solidFill>
                <a:srgbClr val="000000"/>
              </a:solidFill>
              <a:effectLst/>
              <a:latin typeface="Courier New" panose="02070309020205020404" pitchFamily="49" charset="0"/>
            </a:endParaRPr>
          </a:p>
          <a:p>
            <a:r>
              <a:rPr lang="en-US" sz="1600" b="0" dirty="0" err="1">
                <a:solidFill>
                  <a:srgbClr val="000000"/>
                </a:solidFill>
                <a:effectLst/>
                <a:latin typeface="Courier New" panose="02070309020205020404" pitchFamily="49" charset="0"/>
              </a:rPr>
              <a:t>lr</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LinearRegression</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featuresCol</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"features"</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labelCol</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"MSRP"</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predictionCol</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predicted_MSRP</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a:t>
            </a:r>
          </a:p>
          <a:p>
            <a:r>
              <a:rPr lang="en-US" sz="1600" b="0" dirty="0" err="1">
                <a:solidFill>
                  <a:srgbClr val="000000"/>
                </a:solidFill>
                <a:effectLst/>
                <a:latin typeface="Courier New" panose="02070309020205020404" pitchFamily="49" charset="0"/>
              </a:rPr>
              <a:t>lr_model</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lr.fit</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train_data</a:t>
            </a:r>
            <a:r>
              <a:rPr lang="en-US" sz="1600" b="0" dirty="0">
                <a:solidFill>
                  <a:srgbClr val="000000"/>
                </a:solidFill>
                <a:effectLst/>
                <a:latin typeface="Courier New" panose="02070309020205020404" pitchFamily="49" charset="0"/>
              </a:rPr>
              <a:t>)</a:t>
            </a:r>
          </a:p>
        </p:txBody>
      </p:sp>
      <p:sp>
        <p:nvSpPr>
          <p:cNvPr id="9" name="TextBox 8">
            <a:extLst>
              <a:ext uri="{FF2B5EF4-FFF2-40B4-BE49-F238E27FC236}">
                <a16:creationId xmlns:a16="http://schemas.microsoft.com/office/drawing/2014/main" id="{39B9FD47-0569-2893-10E3-9EB135408BB9}"/>
              </a:ext>
            </a:extLst>
          </p:cNvPr>
          <p:cNvSpPr txBox="1"/>
          <p:nvPr/>
        </p:nvSpPr>
        <p:spPr>
          <a:xfrm>
            <a:off x="723900" y="3496359"/>
            <a:ext cx="11049000" cy="3108543"/>
          </a:xfrm>
          <a:prstGeom prst="rect">
            <a:avLst/>
          </a:prstGeom>
          <a:noFill/>
          <a:ln>
            <a:solidFill>
              <a:schemeClr val="tx2"/>
            </a:solidFill>
          </a:ln>
        </p:spPr>
        <p:txBody>
          <a:bodyPr wrap="square">
            <a:spAutoFit/>
          </a:bodyPr>
          <a:lstStyle/>
          <a:p>
            <a:r>
              <a:rPr lang="en-US" sz="1600" b="0" dirty="0">
                <a:solidFill>
                  <a:srgbClr val="008000"/>
                </a:solidFill>
                <a:effectLst/>
                <a:latin typeface="Courier New" panose="02070309020205020404" pitchFamily="49" charset="0"/>
              </a:rPr>
              <a:t>#Make predictions and evaluate the model</a:t>
            </a:r>
            <a:endParaRPr lang="en-US" sz="1600" b="0" dirty="0">
              <a:solidFill>
                <a:srgbClr val="000000"/>
              </a:solidFill>
              <a:effectLst/>
              <a:latin typeface="Courier New" panose="02070309020205020404" pitchFamily="49" charset="0"/>
            </a:endParaRPr>
          </a:p>
          <a:p>
            <a:r>
              <a:rPr lang="en-US" sz="1600" b="0" dirty="0">
                <a:solidFill>
                  <a:srgbClr val="000000"/>
                </a:solidFill>
                <a:effectLst/>
                <a:latin typeface="Courier New" panose="02070309020205020404" pitchFamily="49" charset="0"/>
              </a:rPr>
              <a:t>predictions = </a:t>
            </a:r>
            <a:r>
              <a:rPr lang="en-US" sz="1600" b="0" dirty="0" err="1">
                <a:solidFill>
                  <a:srgbClr val="000000"/>
                </a:solidFill>
                <a:effectLst/>
                <a:latin typeface="Courier New" panose="02070309020205020404" pitchFamily="49" charset="0"/>
              </a:rPr>
              <a:t>lr_model.transform</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test_data</a:t>
            </a:r>
            <a:r>
              <a:rPr lang="en-US" sz="1600" b="0" dirty="0">
                <a:solidFill>
                  <a:srgbClr val="000000"/>
                </a:solidFill>
                <a:effectLst/>
                <a:latin typeface="Courier New" panose="02070309020205020404" pitchFamily="49" charset="0"/>
              </a:rPr>
              <a:t>)</a:t>
            </a:r>
          </a:p>
          <a:p>
            <a:br>
              <a:rPr lang="en-US" sz="1600" b="0" dirty="0">
                <a:solidFill>
                  <a:srgbClr val="000000"/>
                </a:solidFill>
                <a:effectLst/>
                <a:latin typeface="Courier New" panose="02070309020205020404" pitchFamily="49" charset="0"/>
              </a:rPr>
            </a:br>
            <a:r>
              <a:rPr lang="en-US" sz="1600" b="0" dirty="0">
                <a:solidFill>
                  <a:srgbClr val="000000"/>
                </a:solidFill>
                <a:effectLst/>
                <a:latin typeface="Courier New" panose="02070309020205020404" pitchFamily="49" charset="0"/>
              </a:rPr>
              <a:t>evaluator = </a:t>
            </a:r>
            <a:r>
              <a:rPr lang="en-US" sz="1600" b="0" dirty="0" err="1">
                <a:solidFill>
                  <a:srgbClr val="000000"/>
                </a:solidFill>
                <a:effectLst/>
                <a:latin typeface="Courier New" panose="02070309020205020404" pitchFamily="49" charset="0"/>
              </a:rPr>
              <a:t>RegressionEvaluator</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labelCol</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"MSRP"</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predictionCol</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predicted_MSRP</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metricName</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rmse</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a:t>
            </a:r>
          </a:p>
          <a:p>
            <a:r>
              <a:rPr lang="en-US" sz="1600" b="0" dirty="0" err="1">
                <a:solidFill>
                  <a:srgbClr val="000000"/>
                </a:solidFill>
                <a:effectLst/>
                <a:latin typeface="Courier New" panose="02070309020205020404" pitchFamily="49" charset="0"/>
              </a:rPr>
              <a:t>rmse</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evaluator.evaluate</a:t>
            </a:r>
            <a:r>
              <a:rPr lang="en-US" sz="1600" b="0" dirty="0">
                <a:solidFill>
                  <a:srgbClr val="000000"/>
                </a:solidFill>
                <a:effectLst/>
                <a:latin typeface="Courier New" panose="02070309020205020404" pitchFamily="49" charset="0"/>
              </a:rPr>
              <a:t>(predictions)</a:t>
            </a:r>
          </a:p>
          <a:p>
            <a:r>
              <a:rPr lang="en-US" sz="1600" b="0" dirty="0">
                <a:solidFill>
                  <a:srgbClr val="795E26"/>
                </a:solidFill>
                <a:effectLst/>
                <a:latin typeface="Courier New" panose="02070309020205020404" pitchFamily="49" charset="0"/>
              </a:rPr>
              <a:t>print</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"Root Mean Squared Error (RMSE) on test data: {:.3f}"</a:t>
            </a:r>
            <a:r>
              <a:rPr lang="en-US" sz="1600" b="0" dirty="0">
                <a:solidFill>
                  <a:srgbClr val="000000"/>
                </a:solidFill>
                <a:effectLst/>
                <a:latin typeface="Courier New" panose="02070309020205020404" pitchFamily="49" charset="0"/>
              </a:rPr>
              <a:t>.</a:t>
            </a:r>
            <a:r>
              <a:rPr lang="en-US" sz="1600" b="0" dirty="0">
                <a:solidFill>
                  <a:srgbClr val="795E26"/>
                </a:solidFill>
                <a:effectLst/>
                <a:latin typeface="Courier New" panose="02070309020205020404" pitchFamily="49" charset="0"/>
              </a:rPr>
              <a:t>format</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rmse</a:t>
            </a:r>
            <a:r>
              <a:rPr lang="en-US" sz="1600" b="0" dirty="0">
                <a:solidFill>
                  <a:srgbClr val="000000"/>
                </a:solidFill>
                <a:effectLst/>
                <a:latin typeface="Courier New" panose="02070309020205020404" pitchFamily="49" charset="0"/>
              </a:rPr>
              <a:t>))</a:t>
            </a:r>
          </a:p>
          <a:p>
            <a:br>
              <a:rPr lang="en-US" sz="1600" b="0" dirty="0">
                <a:solidFill>
                  <a:srgbClr val="000000"/>
                </a:solidFill>
                <a:effectLst/>
                <a:latin typeface="Courier New" panose="02070309020205020404" pitchFamily="49" charset="0"/>
              </a:rPr>
            </a:br>
            <a:r>
              <a:rPr lang="en-US" sz="1600" b="0" dirty="0">
                <a:solidFill>
                  <a:srgbClr val="000000"/>
                </a:solidFill>
                <a:effectLst/>
                <a:latin typeface="Courier New" panose="02070309020205020404" pitchFamily="49" charset="0"/>
              </a:rPr>
              <a:t>evaluator_r2 = </a:t>
            </a:r>
            <a:r>
              <a:rPr lang="en-US" sz="1600" b="0" dirty="0" err="1">
                <a:solidFill>
                  <a:srgbClr val="000000"/>
                </a:solidFill>
                <a:effectLst/>
                <a:latin typeface="Courier New" panose="02070309020205020404" pitchFamily="49" charset="0"/>
              </a:rPr>
              <a:t>RegressionEvaluator</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labelCol</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predicted_MSRP</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predictionCol</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predicted_MSRP</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metricName</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"r2"</a:t>
            </a:r>
            <a:r>
              <a:rPr lang="en-US" sz="1600" b="0" dirty="0">
                <a:solidFill>
                  <a:srgbClr val="000000"/>
                </a:solidFill>
                <a:effectLst/>
                <a:latin typeface="Courier New" panose="02070309020205020404" pitchFamily="49" charset="0"/>
              </a:rPr>
              <a:t>)</a:t>
            </a:r>
          </a:p>
          <a:p>
            <a:r>
              <a:rPr lang="en-US" sz="1600" b="0" dirty="0">
                <a:solidFill>
                  <a:srgbClr val="000000"/>
                </a:solidFill>
                <a:effectLst/>
                <a:latin typeface="Courier New" panose="02070309020205020404" pitchFamily="49" charset="0"/>
              </a:rPr>
              <a:t>r2 = evaluator_r2.evaluate(predictions)</a:t>
            </a:r>
          </a:p>
          <a:p>
            <a:r>
              <a:rPr lang="en-US" sz="1600" b="0" dirty="0">
                <a:solidFill>
                  <a:srgbClr val="795E26"/>
                </a:solidFill>
                <a:effectLst/>
                <a:latin typeface="Courier New" panose="02070309020205020404" pitchFamily="49" charset="0"/>
              </a:rPr>
              <a:t>print</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"R-squared (R2) on test data: {:.3f}"</a:t>
            </a:r>
            <a:r>
              <a:rPr lang="en-US" sz="1600" b="0" dirty="0">
                <a:solidFill>
                  <a:srgbClr val="000000"/>
                </a:solidFill>
                <a:effectLst/>
                <a:latin typeface="Courier New" panose="02070309020205020404" pitchFamily="49" charset="0"/>
              </a:rPr>
              <a:t>.</a:t>
            </a:r>
            <a:r>
              <a:rPr lang="en-US" sz="1600" b="0" dirty="0">
                <a:solidFill>
                  <a:srgbClr val="795E26"/>
                </a:solidFill>
                <a:effectLst/>
                <a:latin typeface="Courier New" panose="02070309020205020404" pitchFamily="49" charset="0"/>
              </a:rPr>
              <a:t>format</a:t>
            </a:r>
            <a:r>
              <a:rPr lang="en-US" sz="1600" b="0" dirty="0">
                <a:solidFill>
                  <a:srgbClr val="000000"/>
                </a:solidFill>
                <a:effectLst/>
                <a:latin typeface="Courier New" panose="02070309020205020404" pitchFamily="49" charset="0"/>
              </a:rPr>
              <a:t>(r2))</a:t>
            </a:r>
          </a:p>
        </p:txBody>
      </p:sp>
      <p:pic>
        <p:nvPicPr>
          <p:cNvPr id="10" name="Picture 9">
            <a:extLst>
              <a:ext uri="{FF2B5EF4-FFF2-40B4-BE49-F238E27FC236}">
                <a16:creationId xmlns:a16="http://schemas.microsoft.com/office/drawing/2014/main" id="{63A171E9-1423-A017-A0F5-A0658A890367}"/>
              </a:ext>
            </a:extLst>
          </p:cNvPr>
          <p:cNvPicPr>
            <a:picLocks noChangeAspect="1"/>
          </p:cNvPicPr>
          <p:nvPr/>
        </p:nvPicPr>
        <p:blipFill>
          <a:blip r:embed="rId3"/>
          <a:stretch>
            <a:fillRect/>
          </a:stretch>
        </p:blipFill>
        <p:spPr>
          <a:xfrm>
            <a:off x="5927270" y="6250074"/>
            <a:ext cx="6264729" cy="607926"/>
          </a:xfrm>
          <a:prstGeom prst="rect">
            <a:avLst/>
          </a:prstGeom>
          <a:ln>
            <a:solidFill>
              <a:srgbClr val="C00000"/>
            </a:solidFill>
          </a:ln>
        </p:spPr>
      </p:pic>
      <p:sp>
        <p:nvSpPr>
          <p:cNvPr id="5" name="Slide Number Placeholder 4">
            <a:extLst>
              <a:ext uri="{FF2B5EF4-FFF2-40B4-BE49-F238E27FC236}">
                <a16:creationId xmlns:a16="http://schemas.microsoft.com/office/drawing/2014/main" id="{8D3F9F37-BE22-A99E-5F7C-BF2AA12AA13C}"/>
              </a:ext>
            </a:extLst>
          </p:cNvPr>
          <p:cNvSpPr>
            <a:spLocks noGrp="1"/>
          </p:cNvSpPr>
          <p:nvPr>
            <p:ph type="sldNum" sz="quarter" idx="12"/>
          </p:nvPr>
        </p:nvSpPr>
        <p:spPr/>
        <p:txBody>
          <a:bodyPr/>
          <a:lstStyle/>
          <a:p>
            <a:fld id="{F3A36CB8-968D-4335-88AF-8D496628264E}" type="slidenum">
              <a:rPr lang="en-US" smtClean="0"/>
              <a:t>35</a:t>
            </a:fld>
            <a:endParaRPr lang="en-US"/>
          </a:p>
        </p:txBody>
      </p:sp>
    </p:spTree>
    <p:extLst>
      <p:ext uri="{BB962C8B-B14F-4D97-AF65-F5344CB8AC3E}">
        <p14:creationId xmlns:p14="http://schemas.microsoft.com/office/powerpoint/2010/main" val="2185500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C68D47-F71A-0778-3E8B-8417BA920F98}"/>
              </a:ext>
            </a:extLst>
          </p:cNvPr>
          <p:cNvSpPr txBox="1"/>
          <p:nvPr/>
        </p:nvSpPr>
        <p:spPr>
          <a:xfrm>
            <a:off x="-2" y="1292611"/>
            <a:ext cx="12192000" cy="830997"/>
          </a:xfrm>
          <a:prstGeom prst="rect">
            <a:avLst/>
          </a:prstGeom>
          <a:solidFill>
            <a:schemeClr val="accent6">
              <a:lumMod val="20000"/>
              <a:lumOff val="80000"/>
            </a:schemeClr>
          </a:solidFill>
        </p:spPr>
        <p:txBody>
          <a:bodyPr wrap="square">
            <a:spAutoFit/>
          </a:bodyPr>
          <a:lstStyle/>
          <a:p>
            <a:pPr algn="just"/>
            <a:r>
              <a:rPr lang="en-US" sz="2400" b="0" i="0" dirty="0">
                <a:solidFill>
                  <a:srgbClr val="292929"/>
                </a:solidFill>
                <a:effectLst/>
                <a:latin typeface="Times New Roman" panose="02020603050405020304" pitchFamily="18" charset="0"/>
                <a:cs typeface="Times New Roman" panose="02020603050405020304" pitchFamily="18" charset="0"/>
              </a:rPr>
              <a:t>Now that we have an understanding of how we’re going to process the data with Spark, the next question is where we’re going to store the big data</a:t>
            </a:r>
            <a:endParaRPr lang="en-V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AD3AA6-BFEF-58A5-5C17-0DC5EE90D4AB}"/>
              </a:ext>
            </a:extLst>
          </p:cNvPr>
          <p:cNvSpPr txBox="1"/>
          <p:nvPr/>
        </p:nvSpPr>
        <p:spPr>
          <a:xfrm>
            <a:off x="-1" y="2337219"/>
            <a:ext cx="12191999" cy="707886"/>
          </a:xfrm>
          <a:prstGeom prst="rect">
            <a:avLst/>
          </a:prstGeom>
          <a:solidFill>
            <a:schemeClr val="bg2">
              <a:lumMod val="90000"/>
            </a:schemeClr>
          </a:solidFill>
        </p:spPr>
        <p:txBody>
          <a:bodyPr wrap="square">
            <a:spAutoFit/>
          </a:bodyPr>
          <a:lstStyle/>
          <a:p>
            <a:pPr algn="just"/>
            <a:r>
              <a:rPr lang="en-US" sz="2000" b="0" i="0" dirty="0">
                <a:solidFill>
                  <a:srgbClr val="292929"/>
                </a:solidFill>
                <a:effectLst/>
                <a:latin typeface="Times New Roman" panose="02020603050405020304" pitchFamily="18" charset="0"/>
                <a:cs typeface="Times New Roman" panose="02020603050405020304" pitchFamily="18" charset="0"/>
              </a:rPr>
              <a:t>Working with of large datasets stored locally will eat up your disk space quickly, and options like GitHub or Google Drive don’t fit the bill for files large than a few hundred MB’s. </a:t>
            </a:r>
          </a:p>
        </p:txBody>
      </p:sp>
      <p:sp>
        <p:nvSpPr>
          <p:cNvPr id="7" name="TextBox 6">
            <a:extLst>
              <a:ext uri="{FF2B5EF4-FFF2-40B4-BE49-F238E27FC236}">
                <a16:creationId xmlns:a16="http://schemas.microsoft.com/office/drawing/2014/main" id="{14304ED1-124F-57C5-8788-87E7D5900240}"/>
              </a:ext>
            </a:extLst>
          </p:cNvPr>
          <p:cNvSpPr txBox="1"/>
          <p:nvPr/>
        </p:nvSpPr>
        <p:spPr>
          <a:xfrm>
            <a:off x="3001734" y="3372033"/>
            <a:ext cx="6188528" cy="369332"/>
          </a:xfrm>
          <a:prstGeom prst="rect">
            <a:avLst/>
          </a:prstGeom>
          <a:solidFill>
            <a:schemeClr val="accent2">
              <a:lumMod val="20000"/>
              <a:lumOff val="80000"/>
            </a:schemeClr>
          </a:solidFill>
        </p:spPr>
        <p:txBody>
          <a:bodyPr wrap="square">
            <a:spAutoFit/>
          </a:bodyPr>
          <a:lstStyle/>
          <a:p>
            <a:pPr algn="ctr"/>
            <a:r>
              <a:rPr lang="en-US" b="0" i="0" dirty="0">
                <a:solidFill>
                  <a:srgbClr val="292929"/>
                </a:solidFill>
                <a:effectLst/>
                <a:latin typeface="Times New Roman" panose="02020603050405020304" pitchFamily="18" charset="0"/>
                <a:cs typeface="Times New Roman" panose="02020603050405020304" pitchFamily="18" charset="0"/>
              </a:rPr>
              <a:t>Amazon S3, Azure Blob Storage, </a:t>
            </a:r>
            <a:r>
              <a:rPr lang="en-US" b="1" i="0" u="sng" dirty="0">
                <a:solidFill>
                  <a:srgbClr val="292929"/>
                </a:solidFill>
                <a:effectLst/>
                <a:latin typeface="Times New Roman" panose="02020603050405020304" pitchFamily="18" charset="0"/>
                <a:cs typeface="Times New Roman" panose="02020603050405020304" pitchFamily="18" charset="0"/>
              </a:rPr>
              <a:t>Google Cloud Storage</a:t>
            </a:r>
            <a:endParaRPr lang="en-VN" sz="1800" b="1" u="sng" dirty="0">
              <a:latin typeface="Times New Roman" panose="02020603050405020304" pitchFamily="18" charset="0"/>
              <a:cs typeface="Times New Roman" panose="02020603050405020304" pitchFamily="18" charset="0"/>
            </a:endParaRPr>
          </a:p>
        </p:txBody>
      </p:sp>
      <p:pic>
        <p:nvPicPr>
          <p:cNvPr id="2054" name="Picture 6" descr="AMAZON AWS S3 BUCKET A QUICK OVERVIEW | revenue-tower.com">
            <a:extLst>
              <a:ext uri="{FF2B5EF4-FFF2-40B4-BE49-F238E27FC236}">
                <a16:creationId xmlns:a16="http://schemas.microsoft.com/office/drawing/2014/main" id="{DEBA5303-7151-5655-CAB5-040881F24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20" y="4231579"/>
            <a:ext cx="3989029" cy="22438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treamline backup, storage &amp; disaster recovery operations with Google Cloud  Storage (GCS) - Pawa IT Solutions | Google Cloud Partner">
            <a:extLst>
              <a:ext uri="{FF2B5EF4-FFF2-40B4-BE49-F238E27FC236}">
                <a16:creationId xmlns:a16="http://schemas.microsoft.com/office/drawing/2014/main" id="{AFEC3C77-D7FE-FE90-33AD-441AF8EE0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071" y="4449067"/>
            <a:ext cx="4155621" cy="225834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at is BLOB? Azure BLOB storage &amp; Features | Geek Culture">
            <a:extLst>
              <a:ext uri="{FF2B5EF4-FFF2-40B4-BE49-F238E27FC236}">
                <a16:creationId xmlns:a16="http://schemas.microsoft.com/office/drawing/2014/main" id="{95CA5FE9-1C37-345C-1F41-F072C553ED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7318" y="4449067"/>
            <a:ext cx="3907267" cy="240893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A8EC47D-30C5-F6D5-08B8-EDBA9BCF2F4D}"/>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A8C91CD-CF2E-9318-CE37-0C4FA90DC77A}"/>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81B092B6-5754-50E5-115E-3D0E8045A98D}"/>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algn="ctr"/>
            <a:r>
              <a:rPr lang="en-US" sz="3600" b="1" dirty="0" err="1">
                <a:solidFill>
                  <a:srgbClr val="00B050"/>
                </a:solidFill>
                <a:latin typeface="Times New Roman" panose="02020603050405020304" pitchFamily="18" charset="0"/>
                <a:cs typeface="Times New Roman" panose="02020603050405020304" pitchFamily="18" charset="0"/>
              </a:rPr>
              <a:t>PySpark</a:t>
            </a:r>
            <a:r>
              <a:rPr lang="en-US" sz="3600" b="1" dirty="0">
                <a:solidFill>
                  <a:srgbClr val="00B050"/>
                </a:solidFill>
                <a:latin typeface="Times New Roman" panose="02020603050405020304" pitchFamily="18" charset="0"/>
                <a:cs typeface="Times New Roman" panose="02020603050405020304" pitchFamily="18" charset="0"/>
              </a:rPr>
              <a:t> and Cloud</a:t>
            </a:r>
          </a:p>
        </p:txBody>
      </p:sp>
      <p:sp>
        <p:nvSpPr>
          <p:cNvPr id="8" name="Slide Number Placeholder 7">
            <a:extLst>
              <a:ext uri="{FF2B5EF4-FFF2-40B4-BE49-F238E27FC236}">
                <a16:creationId xmlns:a16="http://schemas.microsoft.com/office/drawing/2014/main" id="{440E561A-C999-3CED-6274-4B3E27073A7B}"/>
              </a:ext>
            </a:extLst>
          </p:cNvPr>
          <p:cNvSpPr>
            <a:spLocks noGrp="1"/>
          </p:cNvSpPr>
          <p:nvPr>
            <p:ph type="sldNum" sz="quarter" idx="12"/>
          </p:nvPr>
        </p:nvSpPr>
        <p:spPr/>
        <p:txBody>
          <a:bodyPr/>
          <a:lstStyle/>
          <a:p>
            <a:fld id="{F3A36CB8-968D-4335-88AF-8D496628264E}" type="slidenum">
              <a:rPr lang="en-US" smtClean="0"/>
              <a:t>36</a:t>
            </a:fld>
            <a:endParaRPr lang="en-US"/>
          </a:p>
        </p:txBody>
      </p:sp>
    </p:spTree>
    <p:extLst>
      <p:ext uri="{BB962C8B-B14F-4D97-AF65-F5344CB8AC3E}">
        <p14:creationId xmlns:p14="http://schemas.microsoft.com/office/powerpoint/2010/main" val="1847895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4F22-C259-D4B3-DD9B-4692CF347865}"/>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12059CEB-4E39-492E-F759-302BE4EC1ED5}"/>
              </a:ext>
            </a:extLst>
          </p:cNvPr>
          <p:cNvSpPr>
            <a:spLocks noGrp="1"/>
          </p:cNvSpPr>
          <p:nvPr>
            <p:ph idx="1"/>
          </p:nvPr>
        </p:nvSpPr>
        <p:spPr/>
        <p:txBody>
          <a:bodyPr/>
          <a:lstStyle/>
          <a:p>
            <a:endParaRPr lang="en-VN"/>
          </a:p>
        </p:txBody>
      </p:sp>
      <p:pic>
        <p:nvPicPr>
          <p:cNvPr id="1026" name="Picture 2" descr="All you need to know about Cloud Storage | Google Cloud Blog">
            <a:extLst>
              <a:ext uri="{FF2B5EF4-FFF2-40B4-BE49-F238E27FC236}">
                <a16:creationId xmlns:a16="http://schemas.microsoft.com/office/drawing/2014/main" id="{69E64014-102D-969C-B543-B9B66BC6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315" y="211138"/>
            <a:ext cx="10605911" cy="5965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A272DB-3BE8-0957-7D9A-F5EB2FC830F8}"/>
              </a:ext>
            </a:extLst>
          </p:cNvPr>
          <p:cNvSpPr txBox="1"/>
          <p:nvPr/>
        </p:nvSpPr>
        <p:spPr>
          <a:xfrm>
            <a:off x="138792" y="6308209"/>
            <a:ext cx="12338956" cy="369332"/>
          </a:xfrm>
          <a:prstGeom prst="rect">
            <a:avLst/>
          </a:prstGeom>
          <a:noFill/>
        </p:spPr>
        <p:txBody>
          <a:bodyPr wrap="square">
            <a:spAutoFit/>
          </a:bodyPr>
          <a:lstStyle/>
          <a:p>
            <a:r>
              <a:rPr lang="en-VN" dirty="0"/>
              <a:t>https://cloud.google.com/blog/topics/developers-practitioners/all-you-need-know-about-cloud-storage</a:t>
            </a:r>
          </a:p>
        </p:txBody>
      </p:sp>
      <p:sp>
        <p:nvSpPr>
          <p:cNvPr id="4" name="Slide Number Placeholder 3">
            <a:extLst>
              <a:ext uri="{FF2B5EF4-FFF2-40B4-BE49-F238E27FC236}">
                <a16:creationId xmlns:a16="http://schemas.microsoft.com/office/drawing/2014/main" id="{7E191F89-65C0-3B5D-2C48-270F19920F44}"/>
              </a:ext>
            </a:extLst>
          </p:cNvPr>
          <p:cNvSpPr>
            <a:spLocks noGrp="1"/>
          </p:cNvSpPr>
          <p:nvPr>
            <p:ph type="sldNum" sz="quarter" idx="12"/>
          </p:nvPr>
        </p:nvSpPr>
        <p:spPr/>
        <p:txBody>
          <a:bodyPr/>
          <a:lstStyle/>
          <a:p>
            <a:fld id="{F3A36CB8-968D-4335-88AF-8D496628264E}" type="slidenum">
              <a:rPr lang="en-US" smtClean="0"/>
              <a:t>37</a:t>
            </a:fld>
            <a:endParaRPr lang="en-US"/>
          </a:p>
        </p:txBody>
      </p:sp>
    </p:spTree>
    <p:extLst>
      <p:ext uri="{BB962C8B-B14F-4D97-AF65-F5344CB8AC3E}">
        <p14:creationId xmlns:p14="http://schemas.microsoft.com/office/powerpoint/2010/main" val="1597217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spark – Denny Lee">
            <a:extLst>
              <a:ext uri="{FF2B5EF4-FFF2-40B4-BE49-F238E27FC236}">
                <a16:creationId xmlns:a16="http://schemas.microsoft.com/office/drawing/2014/main" id="{4EE879EF-678E-1E42-98BD-5F42B61210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61310"/>
            <a:ext cx="5291666" cy="35353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ySpark: Read File in Google Cloud Storage">
            <a:extLst>
              <a:ext uri="{FF2B5EF4-FFF2-40B4-BE49-F238E27FC236}">
                <a16:creationId xmlns:a16="http://schemas.microsoft.com/office/drawing/2014/main" id="{E6A75A7C-1C40-2036-3087-27C68C6B5B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2661708"/>
            <a:ext cx="5291667" cy="15345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algn="ctr"/>
            <a:r>
              <a:rPr lang="en-US" sz="3600" b="1" dirty="0" err="1">
                <a:solidFill>
                  <a:srgbClr val="00B050"/>
                </a:solidFill>
                <a:latin typeface="Times New Roman" panose="02020603050405020304" pitchFamily="18" charset="0"/>
                <a:cs typeface="Times New Roman" panose="02020603050405020304" pitchFamily="18" charset="0"/>
              </a:rPr>
              <a:t>PySpark</a:t>
            </a:r>
            <a:r>
              <a:rPr lang="en-US" sz="3600" b="1" dirty="0">
                <a:solidFill>
                  <a:srgbClr val="00B050"/>
                </a:solidFill>
                <a:latin typeface="Times New Roman" panose="02020603050405020304" pitchFamily="18" charset="0"/>
                <a:cs typeface="Times New Roman" panose="02020603050405020304" pitchFamily="18" charset="0"/>
              </a:rPr>
              <a:t> and Cloud</a:t>
            </a:r>
          </a:p>
        </p:txBody>
      </p:sp>
      <p:sp>
        <p:nvSpPr>
          <p:cNvPr id="2" name="Slide Number Placeholder 1">
            <a:extLst>
              <a:ext uri="{FF2B5EF4-FFF2-40B4-BE49-F238E27FC236}">
                <a16:creationId xmlns:a16="http://schemas.microsoft.com/office/drawing/2014/main" id="{191E05F3-AA20-BBAF-FF8E-E90061734CE9}"/>
              </a:ext>
            </a:extLst>
          </p:cNvPr>
          <p:cNvSpPr>
            <a:spLocks noGrp="1"/>
          </p:cNvSpPr>
          <p:nvPr>
            <p:ph type="sldNum" sz="quarter" idx="12"/>
          </p:nvPr>
        </p:nvSpPr>
        <p:spPr/>
        <p:txBody>
          <a:bodyPr/>
          <a:lstStyle/>
          <a:p>
            <a:fld id="{F3A36CB8-968D-4335-88AF-8D496628264E}" type="slidenum">
              <a:rPr lang="en-US" smtClean="0"/>
              <a:t>38</a:t>
            </a:fld>
            <a:endParaRPr lang="en-US"/>
          </a:p>
        </p:txBody>
      </p:sp>
    </p:spTree>
    <p:extLst>
      <p:ext uri="{BB962C8B-B14F-4D97-AF65-F5344CB8AC3E}">
        <p14:creationId xmlns:p14="http://schemas.microsoft.com/office/powerpoint/2010/main" val="3128916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algn="ctr"/>
            <a:r>
              <a:rPr lang="en-US" sz="3200" b="1" dirty="0">
                <a:solidFill>
                  <a:srgbClr val="00B050"/>
                </a:solidFill>
                <a:latin typeface="Times New Roman" panose="02020603050405020304" pitchFamily="18" charset="0"/>
                <a:cs typeface="Times New Roman" panose="02020603050405020304" pitchFamily="18" charset="0"/>
              </a:rPr>
              <a:t>HOW TO SETUP GOOGLE CLOUD STORAGE</a:t>
            </a:r>
          </a:p>
        </p:txBody>
      </p:sp>
      <p:pic>
        <p:nvPicPr>
          <p:cNvPr id="2" name="Picture 10" descr="Streamline backup, storage &amp; disaster recovery operations with Google Cloud  Storage (GCS) - Pawa IT Solutions | Google Cloud Partner">
            <a:extLst>
              <a:ext uri="{FF2B5EF4-FFF2-40B4-BE49-F238E27FC236}">
                <a16:creationId xmlns:a16="http://schemas.microsoft.com/office/drawing/2014/main" id="{A944D6B4-58DC-D07D-DACA-9A766A8600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6" r="1" b="1"/>
          <a:stretch/>
        </p:blipFill>
        <p:spPr bwMode="auto">
          <a:xfrm>
            <a:off x="1355271" y="1358122"/>
            <a:ext cx="9481457" cy="533332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EC1A60C-A13E-FCE8-8AC4-C485EC233DA1}"/>
              </a:ext>
            </a:extLst>
          </p:cNvPr>
          <p:cNvSpPr>
            <a:spLocks noGrp="1"/>
          </p:cNvSpPr>
          <p:nvPr>
            <p:ph type="sldNum" sz="quarter" idx="12"/>
          </p:nvPr>
        </p:nvSpPr>
        <p:spPr/>
        <p:txBody>
          <a:bodyPr/>
          <a:lstStyle/>
          <a:p>
            <a:fld id="{F3A36CB8-968D-4335-88AF-8D496628264E}" type="slidenum">
              <a:rPr lang="en-US" smtClean="0"/>
              <a:t>39</a:t>
            </a:fld>
            <a:endParaRPr lang="en-US"/>
          </a:p>
        </p:txBody>
      </p:sp>
    </p:spTree>
    <p:extLst>
      <p:ext uri="{BB962C8B-B14F-4D97-AF65-F5344CB8AC3E}">
        <p14:creationId xmlns:p14="http://schemas.microsoft.com/office/powerpoint/2010/main" val="3515142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954854-B7C2-BDCD-1D8D-61A6A10A947E}"/>
              </a:ext>
            </a:extLst>
          </p:cNvPr>
          <p:cNvSpPr txBox="1"/>
          <p:nvPr/>
        </p:nvSpPr>
        <p:spPr>
          <a:xfrm>
            <a:off x="3046640" y="256206"/>
            <a:ext cx="6098720" cy="769441"/>
          </a:xfrm>
          <a:prstGeom prst="rect">
            <a:avLst/>
          </a:prstGeom>
          <a:noFill/>
        </p:spPr>
        <p:txBody>
          <a:bodyPr wrap="square">
            <a:spAutoFit/>
          </a:bodyPr>
          <a:lstStyle/>
          <a:p>
            <a:pPr algn="ctr"/>
            <a:r>
              <a:rPr lang="en-US" sz="4400" b="1" i="0" dirty="0">
                <a:solidFill>
                  <a:srgbClr val="00B050"/>
                </a:solidFill>
                <a:effectLst/>
                <a:latin typeface="Times New Roman" panose="02020603050405020304" pitchFamily="18" charset="0"/>
                <a:cs typeface="Times New Roman" panose="02020603050405020304" pitchFamily="18" charset="0"/>
              </a:rPr>
              <a:t>What is the Solution?</a:t>
            </a:r>
          </a:p>
        </p:txBody>
      </p:sp>
      <p:pic>
        <p:nvPicPr>
          <p:cNvPr id="17" name="Picture 16">
            <a:extLst>
              <a:ext uri="{FF2B5EF4-FFF2-40B4-BE49-F238E27FC236}">
                <a16:creationId xmlns:a16="http://schemas.microsoft.com/office/drawing/2014/main" id="{6279BECA-D318-D8FD-E501-5510FAD6775B}"/>
              </a:ext>
            </a:extLst>
          </p:cNvPr>
          <p:cNvPicPr>
            <a:picLocks noChangeAspect="1"/>
          </p:cNvPicPr>
          <p:nvPr/>
        </p:nvPicPr>
        <p:blipFill>
          <a:blip r:embed="rId2"/>
          <a:stretch>
            <a:fillRect/>
          </a:stretch>
        </p:blipFill>
        <p:spPr>
          <a:xfrm>
            <a:off x="881742" y="1167066"/>
            <a:ext cx="10428516" cy="5237309"/>
          </a:xfrm>
          <a:prstGeom prst="rect">
            <a:avLst/>
          </a:prstGeom>
          <a:ln>
            <a:noFill/>
          </a:ln>
          <a:effectLst>
            <a:softEdge rad="112500"/>
          </a:effectLst>
        </p:spPr>
      </p:pic>
      <p:sp>
        <p:nvSpPr>
          <p:cNvPr id="20" name="TextBox 19">
            <a:extLst>
              <a:ext uri="{FF2B5EF4-FFF2-40B4-BE49-F238E27FC236}">
                <a16:creationId xmlns:a16="http://schemas.microsoft.com/office/drawing/2014/main" id="{A2720095-C0C0-EBB8-1D0D-37DF3806CF46}"/>
              </a:ext>
            </a:extLst>
          </p:cNvPr>
          <p:cNvSpPr txBox="1"/>
          <p:nvPr/>
        </p:nvSpPr>
        <p:spPr>
          <a:xfrm>
            <a:off x="142875" y="6404375"/>
            <a:ext cx="6098720" cy="369332"/>
          </a:xfrm>
          <a:prstGeom prst="rect">
            <a:avLst/>
          </a:prstGeom>
          <a:noFill/>
        </p:spPr>
        <p:txBody>
          <a:bodyPr wrap="square">
            <a:spAutoFit/>
          </a:bodyPr>
          <a:lstStyle/>
          <a:p>
            <a:r>
              <a:rPr lang="en-VN" dirty="0"/>
              <a:t>https://www.youtube.com/watch?v=ANotA_YZjvI&amp;t=21430s</a:t>
            </a:r>
          </a:p>
        </p:txBody>
      </p:sp>
      <p:sp>
        <p:nvSpPr>
          <p:cNvPr id="2" name="Rectangle 1">
            <a:extLst>
              <a:ext uri="{FF2B5EF4-FFF2-40B4-BE49-F238E27FC236}">
                <a16:creationId xmlns:a16="http://schemas.microsoft.com/office/drawing/2014/main" id="{58C83FE2-C590-2654-F0F6-8DF177FEAE80}"/>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65C20D7-BA47-9ADF-8608-11E5ECE9749C}"/>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4" name="Slide Number Placeholder 3">
            <a:extLst>
              <a:ext uri="{FF2B5EF4-FFF2-40B4-BE49-F238E27FC236}">
                <a16:creationId xmlns:a16="http://schemas.microsoft.com/office/drawing/2014/main" id="{7EA41D11-6BF1-A8BA-25CB-439900ED5748}"/>
              </a:ext>
            </a:extLst>
          </p:cNvPr>
          <p:cNvSpPr>
            <a:spLocks noGrp="1"/>
          </p:cNvSpPr>
          <p:nvPr>
            <p:ph type="sldNum" sz="quarter" idx="12"/>
          </p:nvPr>
        </p:nvSpPr>
        <p:spPr/>
        <p:txBody>
          <a:bodyPr/>
          <a:lstStyle/>
          <a:p>
            <a:fld id="{F3A36CB8-968D-4335-88AF-8D496628264E}" type="slidenum">
              <a:rPr lang="en-US" smtClean="0"/>
              <a:t>4</a:t>
            </a:fld>
            <a:endParaRPr lang="en-US"/>
          </a:p>
        </p:txBody>
      </p:sp>
    </p:spTree>
    <p:extLst>
      <p:ext uri="{BB962C8B-B14F-4D97-AF65-F5344CB8AC3E}">
        <p14:creationId xmlns:p14="http://schemas.microsoft.com/office/powerpoint/2010/main" val="78686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loud storage&#10;&#10;Description automatically generated">
            <a:extLst>
              <a:ext uri="{FF2B5EF4-FFF2-40B4-BE49-F238E27FC236}">
                <a16:creationId xmlns:a16="http://schemas.microsoft.com/office/drawing/2014/main" id="{36DF65FA-3429-84D4-1A96-BA21AB3C58E5}"/>
              </a:ext>
            </a:extLst>
          </p:cNvPr>
          <p:cNvPicPr>
            <a:picLocks noChangeAspect="1"/>
          </p:cNvPicPr>
          <p:nvPr/>
        </p:nvPicPr>
        <p:blipFill rotWithShape="1">
          <a:blip r:embed="rId2">
            <a:alphaModFix amt="35000"/>
          </a:blip>
          <a:srcRect l="4444" r="1" b="1"/>
          <a:stretch/>
        </p:blipFill>
        <p:spPr>
          <a:xfrm>
            <a:off x="20" y="10"/>
            <a:ext cx="12191980" cy="6857990"/>
          </a:xfrm>
          <a:prstGeom prst="rect">
            <a:avLst/>
          </a:prstGeom>
        </p:spPr>
      </p:pic>
      <p:sp>
        <p:nvSpPr>
          <p:cNvPr id="6" name="TextBox 5">
            <a:extLst>
              <a:ext uri="{FF2B5EF4-FFF2-40B4-BE49-F238E27FC236}">
                <a16:creationId xmlns:a16="http://schemas.microsoft.com/office/drawing/2014/main" id="{497AAF5B-5B1A-504E-BCFF-301AF65442D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dirty="0">
                <a:solidFill>
                  <a:srgbClr val="FFFFFF"/>
                </a:solidFill>
                <a:effectLst/>
                <a:latin typeface="Times New Roman" panose="02020603050405020304" pitchFamily="18" charset="0"/>
                <a:ea typeface="+mj-ea"/>
                <a:cs typeface="Times New Roman" panose="02020603050405020304" pitchFamily="18" charset="0"/>
              </a:rPr>
              <a:t>Navigate to the Google Cloud signup page</a:t>
            </a:r>
            <a:endParaRPr lang="en-US" sz="4400" b="0" i="0" dirty="0">
              <a:solidFill>
                <a:srgbClr val="FFFFFF"/>
              </a:solidFill>
              <a:effectLst/>
              <a:latin typeface="Times New Roman" panose="02020603050405020304" pitchFamily="18" charset="0"/>
              <a:ea typeface="+mj-ea"/>
              <a:cs typeface="Times New Roman" panose="02020603050405020304" pitchFamily="18" charset="0"/>
            </a:endParaRPr>
          </a:p>
        </p:txBody>
      </p:sp>
      <p:sp>
        <p:nvSpPr>
          <p:cNvPr id="9" name="TextBox 8">
            <a:extLst>
              <a:ext uri="{FF2B5EF4-FFF2-40B4-BE49-F238E27FC236}">
                <a16:creationId xmlns:a16="http://schemas.microsoft.com/office/drawing/2014/main" id="{CE286E97-7642-3B63-F627-CC287A608FD0}"/>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rgbClr val="FFFFFF"/>
                </a:solidFill>
                <a:highlight>
                  <a:srgbClr val="00FF00"/>
                </a:highlight>
                <a:latin typeface="Times New Roman" panose="02020603050405020304" pitchFamily="18" charset="0"/>
                <a:cs typeface="Times New Roman" panose="02020603050405020304" pitchFamily="18" charset="0"/>
              </a:rPr>
              <a:t>https://</a:t>
            </a:r>
            <a:r>
              <a:rPr lang="en-US" dirty="0" err="1">
                <a:solidFill>
                  <a:srgbClr val="FFFFFF"/>
                </a:solidFill>
                <a:highlight>
                  <a:srgbClr val="00FF00"/>
                </a:highlight>
                <a:latin typeface="Times New Roman" panose="02020603050405020304" pitchFamily="18" charset="0"/>
                <a:cs typeface="Times New Roman" panose="02020603050405020304" pitchFamily="18" charset="0"/>
              </a:rPr>
              <a:t>cloud.google.com</a:t>
            </a:r>
            <a:r>
              <a:rPr lang="en-US" dirty="0">
                <a:solidFill>
                  <a:srgbClr val="FFFFFF"/>
                </a:solidFill>
                <a:highlight>
                  <a:srgbClr val="00FF00"/>
                </a:highlight>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B4B50B17-BD92-C211-8BB4-9BDA99FC1DF9}"/>
              </a:ext>
            </a:extLst>
          </p:cNvPr>
          <p:cNvSpPr>
            <a:spLocks noGrp="1"/>
          </p:cNvSpPr>
          <p:nvPr>
            <p:ph type="sldNum" sz="quarter" idx="12"/>
          </p:nvPr>
        </p:nvSpPr>
        <p:spPr/>
        <p:txBody>
          <a:bodyPr/>
          <a:lstStyle/>
          <a:p>
            <a:fld id="{F3A36CB8-968D-4335-88AF-8D496628264E}" type="slidenum">
              <a:rPr lang="en-US" smtClean="0"/>
              <a:t>40</a:t>
            </a:fld>
            <a:endParaRPr lang="en-US"/>
          </a:p>
        </p:txBody>
      </p:sp>
    </p:spTree>
    <p:extLst>
      <p:ext uri="{BB962C8B-B14F-4D97-AF65-F5344CB8AC3E}">
        <p14:creationId xmlns:p14="http://schemas.microsoft.com/office/powerpoint/2010/main" val="297260353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dirty="0">
                <a:solidFill>
                  <a:srgbClr val="00B050"/>
                </a:solidFill>
                <a:latin typeface="Times New Roman" panose="02020603050405020304" pitchFamily="18" charset="0"/>
                <a:cs typeface="Times New Roman" panose="02020603050405020304" pitchFamily="18" charset="0"/>
              </a:rPr>
              <a:t>M</a:t>
            </a:r>
            <a:r>
              <a:rPr lang="en-US" sz="3200" b="1" i="0" dirty="0">
                <a:solidFill>
                  <a:srgbClr val="00B050"/>
                </a:solidFill>
                <a:effectLst/>
                <a:latin typeface="Times New Roman" panose="02020603050405020304" pitchFamily="18" charset="0"/>
                <a:cs typeface="Times New Roman" panose="02020603050405020304" pitchFamily="18" charset="0"/>
              </a:rPr>
              <a:t>ake a GCP account using your Google account</a:t>
            </a:r>
          </a:p>
        </p:txBody>
      </p:sp>
      <p:pic>
        <p:nvPicPr>
          <p:cNvPr id="4" name="Content Placeholder 3">
            <a:extLst>
              <a:ext uri="{FF2B5EF4-FFF2-40B4-BE49-F238E27FC236}">
                <a16:creationId xmlns:a16="http://schemas.microsoft.com/office/drawing/2014/main" id="{DC040900-9E92-D992-AEF5-B705EF014E83}"/>
              </a:ext>
            </a:extLst>
          </p:cNvPr>
          <p:cNvPicPr>
            <a:picLocks noGrp="1" noChangeAspect="1"/>
          </p:cNvPicPr>
          <p:nvPr>
            <p:ph idx="1"/>
          </p:nvPr>
        </p:nvPicPr>
        <p:blipFill>
          <a:blip r:embed="rId2"/>
          <a:stretch>
            <a:fillRect/>
          </a:stretch>
        </p:blipFill>
        <p:spPr>
          <a:xfrm>
            <a:off x="2123067" y="1390779"/>
            <a:ext cx="8071885" cy="4863311"/>
          </a:xfrm>
          <a:prstGeom prst="rect">
            <a:avLst/>
          </a:prstGeom>
          <a:ln>
            <a:noFill/>
          </a:ln>
        </p:spPr>
      </p:pic>
      <p:sp>
        <p:nvSpPr>
          <p:cNvPr id="2" name="Slide Number Placeholder 1">
            <a:extLst>
              <a:ext uri="{FF2B5EF4-FFF2-40B4-BE49-F238E27FC236}">
                <a16:creationId xmlns:a16="http://schemas.microsoft.com/office/drawing/2014/main" id="{AF9985AC-8B64-1276-D5C7-B3C010058F84}"/>
              </a:ext>
            </a:extLst>
          </p:cNvPr>
          <p:cNvSpPr>
            <a:spLocks noGrp="1"/>
          </p:cNvSpPr>
          <p:nvPr>
            <p:ph type="sldNum" sz="quarter" idx="12"/>
          </p:nvPr>
        </p:nvSpPr>
        <p:spPr/>
        <p:txBody>
          <a:bodyPr/>
          <a:lstStyle/>
          <a:p>
            <a:fld id="{F3A36CB8-968D-4335-88AF-8D496628264E}" type="slidenum">
              <a:rPr lang="en-US" smtClean="0"/>
              <a:t>41</a:t>
            </a:fld>
            <a:endParaRPr lang="en-US"/>
          </a:p>
        </p:txBody>
      </p:sp>
    </p:spTree>
    <p:extLst>
      <p:ext uri="{BB962C8B-B14F-4D97-AF65-F5344CB8AC3E}">
        <p14:creationId xmlns:p14="http://schemas.microsoft.com/office/powerpoint/2010/main" val="999500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dirty="0">
                <a:solidFill>
                  <a:srgbClr val="00B050"/>
                </a:solidFill>
                <a:latin typeface="Times New Roman" panose="02020603050405020304" pitchFamily="18" charset="0"/>
                <a:cs typeface="Times New Roman" panose="02020603050405020304" pitchFamily="18" charset="0"/>
              </a:rPr>
              <a:t>M</a:t>
            </a:r>
            <a:r>
              <a:rPr lang="en-US" sz="3200" b="1" i="0" dirty="0">
                <a:solidFill>
                  <a:srgbClr val="00B050"/>
                </a:solidFill>
                <a:effectLst/>
                <a:latin typeface="Times New Roman" panose="02020603050405020304" pitchFamily="18" charset="0"/>
                <a:cs typeface="Times New Roman" panose="02020603050405020304" pitchFamily="18" charset="0"/>
              </a:rPr>
              <a:t>ake a GCP account using your Google account</a:t>
            </a:r>
          </a:p>
        </p:txBody>
      </p:sp>
      <p:sp>
        <p:nvSpPr>
          <p:cNvPr id="7" name="Content Placeholder 6">
            <a:extLst>
              <a:ext uri="{FF2B5EF4-FFF2-40B4-BE49-F238E27FC236}">
                <a16:creationId xmlns:a16="http://schemas.microsoft.com/office/drawing/2014/main" id="{481E9916-7922-6FF5-F321-751D2095D875}"/>
              </a:ext>
            </a:extLst>
          </p:cNvPr>
          <p:cNvSpPr>
            <a:spLocks noGrp="1"/>
          </p:cNvSpPr>
          <p:nvPr>
            <p:ph idx="1"/>
          </p:nvPr>
        </p:nvSpPr>
        <p:spPr/>
        <p:txBody>
          <a:bodyPr/>
          <a:lstStyle/>
          <a:p>
            <a:endParaRPr lang="en-VN"/>
          </a:p>
        </p:txBody>
      </p:sp>
      <p:pic>
        <p:nvPicPr>
          <p:cNvPr id="8" name="Content Placeholder 4">
            <a:extLst>
              <a:ext uri="{FF2B5EF4-FFF2-40B4-BE49-F238E27FC236}">
                <a16:creationId xmlns:a16="http://schemas.microsoft.com/office/drawing/2014/main" id="{73CBCD1C-0CA8-EA1E-D29C-37D3747B4A8D}"/>
              </a:ext>
            </a:extLst>
          </p:cNvPr>
          <p:cNvPicPr>
            <a:picLocks noChangeAspect="1"/>
          </p:cNvPicPr>
          <p:nvPr/>
        </p:nvPicPr>
        <p:blipFill>
          <a:blip r:embed="rId2"/>
          <a:stretch>
            <a:fillRect/>
          </a:stretch>
        </p:blipFill>
        <p:spPr>
          <a:xfrm>
            <a:off x="2514600" y="1358122"/>
            <a:ext cx="7587665" cy="5083734"/>
          </a:xfrm>
          <a:prstGeom prst="rect">
            <a:avLst/>
          </a:prstGeom>
        </p:spPr>
      </p:pic>
      <p:sp>
        <p:nvSpPr>
          <p:cNvPr id="2" name="Slide Number Placeholder 1">
            <a:extLst>
              <a:ext uri="{FF2B5EF4-FFF2-40B4-BE49-F238E27FC236}">
                <a16:creationId xmlns:a16="http://schemas.microsoft.com/office/drawing/2014/main" id="{C4C4C1C3-7BFC-744D-C8C9-29688E4174A7}"/>
              </a:ext>
            </a:extLst>
          </p:cNvPr>
          <p:cNvSpPr>
            <a:spLocks noGrp="1"/>
          </p:cNvSpPr>
          <p:nvPr>
            <p:ph type="sldNum" sz="quarter" idx="12"/>
          </p:nvPr>
        </p:nvSpPr>
        <p:spPr/>
        <p:txBody>
          <a:bodyPr/>
          <a:lstStyle/>
          <a:p>
            <a:fld id="{F3A36CB8-968D-4335-88AF-8D496628264E}" type="slidenum">
              <a:rPr lang="en-US" smtClean="0"/>
              <a:t>42</a:t>
            </a:fld>
            <a:endParaRPr lang="en-US"/>
          </a:p>
        </p:txBody>
      </p:sp>
    </p:spTree>
    <p:extLst>
      <p:ext uri="{BB962C8B-B14F-4D97-AF65-F5344CB8AC3E}">
        <p14:creationId xmlns:p14="http://schemas.microsoft.com/office/powerpoint/2010/main" val="3990484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dirty="0">
                <a:solidFill>
                  <a:srgbClr val="00B050"/>
                </a:solidFill>
                <a:latin typeface="Times New Roman" panose="02020603050405020304" pitchFamily="18" charset="0"/>
                <a:cs typeface="Times New Roman" panose="02020603050405020304" pitchFamily="18" charset="0"/>
              </a:rPr>
              <a:t>M</a:t>
            </a:r>
            <a:r>
              <a:rPr lang="en-US" sz="3200" b="1" i="0" dirty="0">
                <a:solidFill>
                  <a:srgbClr val="00B050"/>
                </a:solidFill>
                <a:effectLst/>
                <a:latin typeface="Times New Roman" panose="02020603050405020304" pitchFamily="18" charset="0"/>
                <a:cs typeface="Times New Roman" panose="02020603050405020304" pitchFamily="18" charset="0"/>
              </a:rPr>
              <a:t>ake a GCP account using your Google account</a:t>
            </a:r>
          </a:p>
        </p:txBody>
      </p:sp>
      <p:sp>
        <p:nvSpPr>
          <p:cNvPr id="7" name="Content Placeholder 6">
            <a:extLst>
              <a:ext uri="{FF2B5EF4-FFF2-40B4-BE49-F238E27FC236}">
                <a16:creationId xmlns:a16="http://schemas.microsoft.com/office/drawing/2014/main" id="{481E9916-7922-6FF5-F321-751D2095D875}"/>
              </a:ext>
            </a:extLst>
          </p:cNvPr>
          <p:cNvSpPr>
            <a:spLocks noGrp="1"/>
          </p:cNvSpPr>
          <p:nvPr>
            <p:ph idx="1"/>
          </p:nvPr>
        </p:nvSpPr>
        <p:spPr/>
        <p:txBody>
          <a:bodyPr/>
          <a:lstStyle/>
          <a:p>
            <a:endParaRPr lang="en-VN"/>
          </a:p>
        </p:txBody>
      </p:sp>
      <p:pic>
        <p:nvPicPr>
          <p:cNvPr id="2" name="Content Placeholder 3">
            <a:extLst>
              <a:ext uri="{FF2B5EF4-FFF2-40B4-BE49-F238E27FC236}">
                <a16:creationId xmlns:a16="http://schemas.microsoft.com/office/drawing/2014/main" id="{E3403287-FE79-7735-4346-94286599C61C}"/>
              </a:ext>
            </a:extLst>
          </p:cNvPr>
          <p:cNvPicPr>
            <a:picLocks noChangeAspect="1"/>
          </p:cNvPicPr>
          <p:nvPr/>
        </p:nvPicPr>
        <p:blipFill>
          <a:blip r:embed="rId2"/>
          <a:stretch>
            <a:fillRect/>
          </a:stretch>
        </p:blipFill>
        <p:spPr>
          <a:xfrm>
            <a:off x="2334985" y="1358122"/>
            <a:ext cx="7942060" cy="4943931"/>
          </a:xfrm>
          <a:prstGeom prst="rect">
            <a:avLst/>
          </a:prstGeom>
        </p:spPr>
      </p:pic>
      <p:sp>
        <p:nvSpPr>
          <p:cNvPr id="4" name="Slide Number Placeholder 3">
            <a:extLst>
              <a:ext uri="{FF2B5EF4-FFF2-40B4-BE49-F238E27FC236}">
                <a16:creationId xmlns:a16="http://schemas.microsoft.com/office/drawing/2014/main" id="{762CD2A9-D5A3-8B51-FEA6-F5DD9DFF97D8}"/>
              </a:ext>
            </a:extLst>
          </p:cNvPr>
          <p:cNvSpPr>
            <a:spLocks noGrp="1"/>
          </p:cNvSpPr>
          <p:nvPr>
            <p:ph type="sldNum" sz="quarter" idx="12"/>
          </p:nvPr>
        </p:nvSpPr>
        <p:spPr/>
        <p:txBody>
          <a:bodyPr/>
          <a:lstStyle/>
          <a:p>
            <a:fld id="{F3A36CB8-968D-4335-88AF-8D496628264E}" type="slidenum">
              <a:rPr lang="en-US" smtClean="0"/>
              <a:t>43</a:t>
            </a:fld>
            <a:endParaRPr lang="en-US"/>
          </a:p>
        </p:txBody>
      </p:sp>
    </p:spTree>
    <p:extLst>
      <p:ext uri="{BB962C8B-B14F-4D97-AF65-F5344CB8AC3E}">
        <p14:creationId xmlns:p14="http://schemas.microsoft.com/office/powerpoint/2010/main" val="1351687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dirty="0">
                <a:solidFill>
                  <a:srgbClr val="00B050"/>
                </a:solidFill>
                <a:latin typeface="Times New Roman" panose="02020603050405020304" pitchFamily="18" charset="0"/>
                <a:cs typeface="Times New Roman" panose="02020603050405020304" pitchFamily="18" charset="0"/>
              </a:rPr>
              <a:t>M</a:t>
            </a:r>
            <a:r>
              <a:rPr lang="en-US" sz="3200" b="1" i="0" dirty="0">
                <a:solidFill>
                  <a:srgbClr val="00B050"/>
                </a:solidFill>
                <a:effectLst/>
                <a:latin typeface="Times New Roman" panose="02020603050405020304" pitchFamily="18" charset="0"/>
                <a:cs typeface="Times New Roman" panose="02020603050405020304" pitchFamily="18" charset="0"/>
              </a:rPr>
              <a:t>ake a GCP account using your Google account</a:t>
            </a:r>
          </a:p>
        </p:txBody>
      </p:sp>
      <p:sp>
        <p:nvSpPr>
          <p:cNvPr id="7" name="Content Placeholder 6">
            <a:extLst>
              <a:ext uri="{FF2B5EF4-FFF2-40B4-BE49-F238E27FC236}">
                <a16:creationId xmlns:a16="http://schemas.microsoft.com/office/drawing/2014/main" id="{481E9916-7922-6FF5-F321-751D2095D875}"/>
              </a:ext>
            </a:extLst>
          </p:cNvPr>
          <p:cNvSpPr>
            <a:spLocks noGrp="1"/>
          </p:cNvSpPr>
          <p:nvPr>
            <p:ph idx="1"/>
          </p:nvPr>
        </p:nvSpPr>
        <p:spPr/>
        <p:txBody>
          <a:bodyPr/>
          <a:lstStyle/>
          <a:p>
            <a:endParaRPr lang="en-VN"/>
          </a:p>
        </p:txBody>
      </p:sp>
      <p:pic>
        <p:nvPicPr>
          <p:cNvPr id="4" name="Content Placeholder 3">
            <a:extLst>
              <a:ext uri="{FF2B5EF4-FFF2-40B4-BE49-F238E27FC236}">
                <a16:creationId xmlns:a16="http://schemas.microsoft.com/office/drawing/2014/main" id="{9AA17F15-EA0E-FF81-7D85-1D46906320FA}"/>
              </a:ext>
            </a:extLst>
          </p:cNvPr>
          <p:cNvPicPr>
            <a:picLocks noChangeAspect="1"/>
          </p:cNvPicPr>
          <p:nvPr/>
        </p:nvPicPr>
        <p:blipFill>
          <a:blip r:embed="rId2"/>
          <a:stretch>
            <a:fillRect/>
          </a:stretch>
        </p:blipFill>
        <p:spPr>
          <a:xfrm>
            <a:off x="2326425" y="1261833"/>
            <a:ext cx="8050774" cy="5333635"/>
          </a:xfrm>
          <a:prstGeom prst="rect">
            <a:avLst/>
          </a:prstGeom>
        </p:spPr>
      </p:pic>
      <p:sp>
        <p:nvSpPr>
          <p:cNvPr id="2" name="Slide Number Placeholder 1">
            <a:extLst>
              <a:ext uri="{FF2B5EF4-FFF2-40B4-BE49-F238E27FC236}">
                <a16:creationId xmlns:a16="http://schemas.microsoft.com/office/drawing/2014/main" id="{87C37746-7624-6286-ED31-5358DB3F6AD7}"/>
              </a:ext>
            </a:extLst>
          </p:cNvPr>
          <p:cNvSpPr>
            <a:spLocks noGrp="1"/>
          </p:cNvSpPr>
          <p:nvPr>
            <p:ph type="sldNum" sz="quarter" idx="12"/>
          </p:nvPr>
        </p:nvSpPr>
        <p:spPr/>
        <p:txBody>
          <a:bodyPr/>
          <a:lstStyle/>
          <a:p>
            <a:fld id="{F3A36CB8-968D-4335-88AF-8D496628264E}" type="slidenum">
              <a:rPr lang="en-US" smtClean="0"/>
              <a:t>44</a:t>
            </a:fld>
            <a:endParaRPr lang="en-US"/>
          </a:p>
        </p:txBody>
      </p:sp>
    </p:spTree>
    <p:extLst>
      <p:ext uri="{BB962C8B-B14F-4D97-AF65-F5344CB8AC3E}">
        <p14:creationId xmlns:p14="http://schemas.microsoft.com/office/powerpoint/2010/main" val="407546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Once you have a GCP account created, navigate to the Google Cloud Console</a:t>
            </a:r>
          </a:p>
        </p:txBody>
      </p:sp>
      <p:sp>
        <p:nvSpPr>
          <p:cNvPr id="7" name="Content Placeholder 6">
            <a:extLst>
              <a:ext uri="{FF2B5EF4-FFF2-40B4-BE49-F238E27FC236}">
                <a16:creationId xmlns:a16="http://schemas.microsoft.com/office/drawing/2014/main" id="{481E9916-7922-6FF5-F321-751D2095D875}"/>
              </a:ext>
            </a:extLst>
          </p:cNvPr>
          <p:cNvSpPr>
            <a:spLocks noGrp="1"/>
          </p:cNvSpPr>
          <p:nvPr>
            <p:ph idx="1"/>
          </p:nvPr>
        </p:nvSpPr>
        <p:spPr/>
        <p:txBody>
          <a:bodyPr/>
          <a:lstStyle/>
          <a:p>
            <a:endParaRPr lang="en-VN"/>
          </a:p>
        </p:txBody>
      </p:sp>
      <p:pic>
        <p:nvPicPr>
          <p:cNvPr id="2" name="Content Placeholder 3">
            <a:extLst>
              <a:ext uri="{FF2B5EF4-FFF2-40B4-BE49-F238E27FC236}">
                <a16:creationId xmlns:a16="http://schemas.microsoft.com/office/drawing/2014/main" id="{FC50C4C4-932D-08BD-AB01-C414EADFBFD3}"/>
              </a:ext>
            </a:extLst>
          </p:cNvPr>
          <p:cNvPicPr>
            <a:picLocks noChangeAspect="1"/>
          </p:cNvPicPr>
          <p:nvPr/>
        </p:nvPicPr>
        <p:blipFill>
          <a:blip r:embed="rId2"/>
          <a:stretch>
            <a:fillRect/>
          </a:stretch>
        </p:blipFill>
        <p:spPr>
          <a:xfrm>
            <a:off x="2271672" y="1196516"/>
            <a:ext cx="8913704" cy="5571066"/>
          </a:xfrm>
          <a:prstGeom prst="rect">
            <a:avLst/>
          </a:prstGeom>
        </p:spPr>
      </p:pic>
      <p:sp>
        <p:nvSpPr>
          <p:cNvPr id="4" name="Slide Number Placeholder 3">
            <a:extLst>
              <a:ext uri="{FF2B5EF4-FFF2-40B4-BE49-F238E27FC236}">
                <a16:creationId xmlns:a16="http://schemas.microsoft.com/office/drawing/2014/main" id="{2F77CDDE-3FFA-5B84-E050-3972AC613580}"/>
              </a:ext>
            </a:extLst>
          </p:cNvPr>
          <p:cNvSpPr>
            <a:spLocks noGrp="1"/>
          </p:cNvSpPr>
          <p:nvPr>
            <p:ph type="sldNum" sz="quarter" idx="12"/>
          </p:nvPr>
        </p:nvSpPr>
        <p:spPr/>
        <p:txBody>
          <a:bodyPr/>
          <a:lstStyle/>
          <a:p>
            <a:fld id="{F3A36CB8-968D-4335-88AF-8D496628264E}" type="slidenum">
              <a:rPr lang="en-US" smtClean="0"/>
              <a:t>45</a:t>
            </a:fld>
            <a:endParaRPr lang="en-US"/>
          </a:p>
        </p:txBody>
      </p:sp>
    </p:spTree>
    <p:extLst>
      <p:ext uri="{BB962C8B-B14F-4D97-AF65-F5344CB8AC3E}">
        <p14:creationId xmlns:p14="http://schemas.microsoft.com/office/powerpoint/2010/main" val="1397888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r>
              <a:rPr lang="en-US" sz="3200" b="1" i="0" dirty="0">
                <a:solidFill>
                  <a:srgbClr val="00B050"/>
                </a:solidFill>
                <a:effectLst/>
                <a:latin typeface="Times New Roman" panose="02020603050405020304" pitchFamily="18" charset="0"/>
                <a:cs typeface="Times New Roman" panose="02020603050405020304" pitchFamily="18" charset="0"/>
              </a:rPr>
              <a:t>From the Google Cloud homepage, go to the Cloud Storage option in the left-hand sidebar</a:t>
            </a:r>
          </a:p>
        </p:txBody>
      </p:sp>
      <p:sp>
        <p:nvSpPr>
          <p:cNvPr id="7" name="Content Placeholder 6">
            <a:extLst>
              <a:ext uri="{FF2B5EF4-FFF2-40B4-BE49-F238E27FC236}">
                <a16:creationId xmlns:a16="http://schemas.microsoft.com/office/drawing/2014/main" id="{481E9916-7922-6FF5-F321-751D2095D875}"/>
              </a:ext>
            </a:extLst>
          </p:cNvPr>
          <p:cNvSpPr>
            <a:spLocks noGrp="1"/>
          </p:cNvSpPr>
          <p:nvPr>
            <p:ph idx="1"/>
          </p:nvPr>
        </p:nvSpPr>
        <p:spPr/>
        <p:txBody>
          <a:bodyPr/>
          <a:lstStyle/>
          <a:p>
            <a:endParaRPr lang="en-VN" dirty="0"/>
          </a:p>
        </p:txBody>
      </p:sp>
      <p:pic>
        <p:nvPicPr>
          <p:cNvPr id="2" name="Picture 1" descr="A screenshot of a computer&#10;&#10;Description automatically generated">
            <a:extLst>
              <a:ext uri="{FF2B5EF4-FFF2-40B4-BE49-F238E27FC236}">
                <a16:creationId xmlns:a16="http://schemas.microsoft.com/office/drawing/2014/main" id="{B7724F75-55E1-0151-623D-360DA856B66C}"/>
              </a:ext>
            </a:extLst>
          </p:cNvPr>
          <p:cNvPicPr>
            <a:picLocks noChangeAspect="1"/>
          </p:cNvPicPr>
          <p:nvPr/>
        </p:nvPicPr>
        <p:blipFill>
          <a:blip r:embed="rId2"/>
          <a:stretch>
            <a:fillRect/>
          </a:stretch>
        </p:blipFill>
        <p:spPr>
          <a:xfrm>
            <a:off x="838200" y="2204289"/>
            <a:ext cx="10744200" cy="3303840"/>
          </a:xfrm>
          <a:prstGeom prst="rect">
            <a:avLst/>
          </a:prstGeom>
        </p:spPr>
      </p:pic>
      <p:sp>
        <p:nvSpPr>
          <p:cNvPr id="4" name="Slide Number Placeholder 3">
            <a:extLst>
              <a:ext uri="{FF2B5EF4-FFF2-40B4-BE49-F238E27FC236}">
                <a16:creationId xmlns:a16="http://schemas.microsoft.com/office/drawing/2014/main" id="{A88E8B19-E497-918B-A5C1-B4A010A12009}"/>
              </a:ext>
            </a:extLst>
          </p:cNvPr>
          <p:cNvSpPr>
            <a:spLocks noGrp="1"/>
          </p:cNvSpPr>
          <p:nvPr>
            <p:ph type="sldNum" sz="quarter" idx="12"/>
          </p:nvPr>
        </p:nvSpPr>
        <p:spPr/>
        <p:txBody>
          <a:bodyPr/>
          <a:lstStyle/>
          <a:p>
            <a:fld id="{F3A36CB8-968D-4335-88AF-8D496628264E}" type="slidenum">
              <a:rPr lang="en-US" smtClean="0"/>
              <a:t>46</a:t>
            </a:fld>
            <a:endParaRPr lang="en-US"/>
          </a:p>
        </p:txBody>
      </p:sp>
    </p:spTree>
    <p:extLst>
      <p:ext uri="{BB962C8B-B14F-4D97-AF65-F5344CB8AC3E}">
        <p14:creationId xmlns:p14="http://schemas.microsoft.com/office/powerpoint/2010/main" val="2222765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Google Cloud Storage</a:t>
            </a:r>
          </a:p>
        </p:txBody>
      </p:sp>
      <p:pic>
        <p:nvPicPr>
          <p:cNvPr id="4" name="Picture 8" descr="Google Cloud Storage: Introduction &amp; Step-By-Step Guide">
            <a:extLst>
              <a:ext uri="{FF2B5EF4-FFF2-40B4-BE49-F238E27FC236}">
                <a16:creationId xmlns:a16="http://schemas.microsoft.com/office/drawing/2014/main" id="{688A825F-9C7C-4897-3606-FA47F38CA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21197" r="3" b="6023"/>
          <a:stretch/>
        </p:blipFill>
        <p:spPr bwMode="auto">
          <a:xfrm>
            <a:off x="1166192" y="1858282"/>
            <a:ext cx="9859615" cy="40121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3822A87-AEF2-C891-454D-1AD55C83D241}"/>
              </a:ext>
            </a:extLst>
          </p:cNvPr>
          <p:cNvSpPr>
            <a:spLocks noGrp="1"/>
          </p:cNvSpPr>
          <p:nvPr>
            <p:ph type="sldNum" sz="quarter" idx="12"/>
          </p:nvPr>
        </p:nvSpPr>
        <p:spPr/>
        <p:txBody>
          <a:bodyPr/>
          <a:lstStyle/>
          <a:p>
            <a:fld id="{F3A36CB8-968D-4335-88AF-8D496628264E}" type="slidenum">
              <a:rPr lang="en-US" smtClean="0"/>
              <a:t>47</a:t>
            </a:fld>
            <a:endParaRPr lang="en-US"/>
          </a:p>
        </p:txBody>
      </p:sp>
    </p:spTree>
    <p:extLst>
      <p:ext uri="{BB962C8B-B14F-4D97-AF65-F5344CB8AC3E}">
        <p14:creationId xmlns:p14="http://schemas.microsoft.com/office/powerpoint/2010/main" val="1096968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On the Google Cloud Storage, click ‘Create a Bucket’</a:t>
            </a:r>
          </a:p>
        </p:txBody>
      </p:sp>
      <p:pic>
        <p:nvPicPr>
          <p:cNvPr id="2" name="Picture 1">
            <a:extLst>
              <a:ext uri="{FF2B5EF4-FFF2-40B4-BE49-F238E27FC236}">
                <a16:creationId xmlns:a16="http://schemas.microsoft.com/office/drawing/2014/main" id="{500BF8A2-5671-AC56-9667-9E0FABE7A981}"/>
              </a:ext>
            </a:extLst>
          </p:cNvPr>
          <p:cNvPicPr>
            <a:picLocks noChangeAspect="1"/>
          </p:cNvPicPr>
          <p:nvPr/>
        </p:nvPicPr>
        <p:blipFill>
          <a:blip r:embed="rId2"/>
          <a:stretch>
            <a:fillRect/>
          </a:stretch>
        </p:blipFill>
        <p:spPr>
          <a:xfrm>
            <a:off x="1846545" y="1325465"/>
            <a:ext cx="9173823" cy="5262877"/>
          </a:xfrm>
          <a:prstGeom prst="rect">
            <a:avLst/>
          </a:prstGeom>
        </p:spPr>
      </p:pic>
      <p:sp>
        <p:nvSpPr>
          <p:cNvPr id="4" name="Slide Number Placeholder 3">
            <a:extLst>
              <a:ext uri="{FF2B5EF4-FFF2-40B4-BE49-F238E27FC236}">
                <a16:creationId xmlns:a16="http://schemas.microsoft.com/office/drawing/2014/main" id="{7E5552DF-83D3-5387-70D7-F4C59A9ED6C4}"/>
              </a:ext>
            </a:extLst>
          </p:cNvPr>
          <p:cNvSpPr>
            <a:spLocks noGrp="1"/>
          </p:cNvSpPr>
          <p:nvPr>
            <p:ph type="sldNum" sz="quarter" idx="12"/>
          </p:nvPr>
        </p:nvSpPr>
        <p:spPr/>
        <p:txBody>
          <a:bodyPr/>
          <a:lstStyle/>
          <a:p>
            <a:fld id="{F3A36CB8-968D-4335-88AF-8D496628264E}" type="slidenum">
              <a:rPr lang="en-US" smtClean="0"/>
              <a:t>48</a:t>
            </a:fld>
            <a:endParaRPr lang="en-US"/>
          </a:p>
        </p:txBody>
      </p:sp>
      <p:sp>
        <p:nvSpPr>
          <p:cNvPr id="7" name="Rectangle 6">
            <a:extLst>
              <a:ext uri="{FF2B5EF4-FFF2-40B4-BE49-F238E27FC236}">
                <a16:creationId xmlns:a16="http://schemas.microsoft.com/office/drawing/2014/main" id="{F2435A1A-DCC5-86ED-9478-4F67D0DE4930}"/>
              </a:ext>
            </a:extLst>
          </p:cNvPr>
          <p:cNvSpPr/>
          <p:nvPr/>
        </p:nvSpPr>
        <p:spPr>
          <a:xfrm>
            <a:off x="4876800" y="2065867"/>
            <a:ext cx="948267" cy="49106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232581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On the Google Cloud Storage, click ‘Create a Bucket’</a:t>
            </a:r>
          </a:p>
        </p:txBody>
      </p:sp>
      <p:pic>
        <p:nvPicPr>
          <p:cNvPr id="4" name="Content Placeholder 3">
            <a:extLst>
              <a:ext uri="{FF2B5EF4-FFF2-40B4-BE49-F238E27FC236}">
                <a16:creationId xmlns:a16="http://schemas.microsoft.com/office/drawing/2014/main" id="{E832E1DF-5491-B1C5-32F6-1CEB728856D6}"/>
              </a:ext>
            </a:extLst>
          </p:cNvPr>
          <p:cNvPicPr>
            <a:picLocks noGrp="1" noChangeAspect="1"/>
          </p:cNvPicPr>
          <p:nvPr>
            <p:ph idx="1"/>
          </p:nvPr>
        </p:nvPicPr>
        <p:blipFill>
          <a:blip r:embed="rId2"/>
          <a:stretch>
            <a:fillRect/>
          </a:stretch>
        </p:blipFill>
        <p:spPr>
          <a:xfrm>
            <a:off x="2123067" y="1429491"/>
            <a:ext cx="9173823" cy="5297880"/>
          </a:xfrm>
          <a:prstGeom prst="rect">
            <a:avLst/>
          </a:prstGeom>
        </p:spPr>
      </p:pic>
      <p:sp>
        <p:nvSpPr>
          <p:cNvPr id="2" name="Slide Number Placeholder 1">
            <a:extLst>
              <a:ext uri="{FF2B5EF4-FFF2-40B4-BE49-F238E27FC236}">
                <a16:creationId xmlns:a16="http://schemas.microsoft.com/office/drawing/2014/main" id="{84CA7714-BCC6-23BA-7A24-E845FFFC5950}"/>
              </a:ext>
            </a:extLst>
          </p:cNvPr>
          <p:cNvSpPr>
            <a:spLocks noGrp="1"/>
          </p:cNvSpPr>
          <p:nvPr>
            <p:ph type="sldNum" sz="quarter" idx="12"/>
          </p:nvPr>
        </p:nvSpPr>
        <p:spPr/>
        <p:txBody>
          <a:bodyPr/>
          <a:lstStyle/>
          <a:p>
            <a:fld id="{F3A36CB8-968D-4335-88AF-8D496628264E}" type="slidenum">
              <a:rPr lang="en-US" smtClean="0"/>
              <a:t>49</a:t>
            </a:fld>
            <a:endParaRPr lang="en-US"/>
          </a:p>
        </p:txBody>
      </p:sp>
    </p:spTree>
    <p:extLst>
      <p:ext uri="{BB962C8B-B14F-4D97-AF65-F5344CB8AC3E}">
        <p14:creationId xmlns:p14="http://schemas.microsoft.com/office/powerpoint/2010/main" val="3338499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3059-DF85-C45E-C103-FB3BF810658C}"/>
              </a:ext>
            </a:extLst>
          </p:cNvPr>
          <p:cNvSpPr>
            <a:spLocks noGrp="1"/>
          </p:cNvSpPr>
          <p:nvPr>
            <p:ph type="title"/>
          </p:nvPr>
        </p:nvSpPr>
        <p:spPr/>
        <p:txBody>
          <a:bodyPr/>
          <a:lstStyle/>
          <a:p>
            <a:endParaRPr lang="en-VN" dirty="0"/>
          </a:p>
        </p:txBody>
      </p:sp>
      <p:sp>
        <p:nvSpPr>
          <p:cNvPr id="3" name="Content Placeholder 2">
            <a:extLst>
              <a:ext uri="{FF2B5EF4-FFF2-40B4-BE49-F238E27FC236}">
                <a16:creationId xmlns:a16="http://schemas.microsoft.com/office/drawing/2014/main" id="{FDB43981-E7D9-BE5F-CB1A-D2DCA9095527}"/>
              </a:ext>
            </a:extLst>
          </p:cNvPr>
          <p:cNvSpPr>
            <a:spLocks noGrp="1"/>
          </p:cNvSpPr>
          <p:nvPr>
            <p:ph idx="1"/>
          </p:nvPr>
        </p:nvSpPr>
        <p:spPr/>
        <p:txBody>
          <a:bodyPr/>
          <a:lstStyle/>
          <a:p>
            <a:endParaRPr lang="en-VN"/>
          </a:p>
        </p:txBody>
      </p:sp>
      <p:sp>
        <p:nvSpPr>
          <p:cNvPr id="4" name="AutoShape 2">
            <a:extLst>
              <a:ext uri="{FF2B5EF4-FFF2-40B4-BE49-F238E27FC236}">
                <a16:creationId xmlns:a16="http://schemas.microsoft.com/office/drawing/2014/main" id="{F12D93D8-F798-F049-4488-06581D1052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5" name="Picture 4">
            <a:extLst>
              <a:ext uri="{FF2B5EF4-FFF2-40B4-BE49-F238E27FC236}">
                <a16:creationId xmlns:a16="http://schemas.microsoft.com/office/drawing/2014/main" id="{731C7FBF-F08A-E0EB-9F10-DFA946753688}"/>
              </a:ext>
            </a:extLst>
          </p:cNvPr>
          <p:cNvPicPr>
            <a:picLocks noChangeAspect="1"/>
          </p:cNvPicPr>
          <p:nvPr/>
        </p:nvPicPr>
        <p:blipFill>
          <a:blip r:embed="rId3"/>
          <a:stretch>
            <a:fillRect/>
          </a:stretch>
        </p:blipFill>
        <p:spPr>
          <a:xfrm>
            <a:off x="551474" y="1477509"/>
            <a:ext cx="11393852" cy="5047570"/>
          </a:xfrm>
          <a:prstGeom prst="rect">
            <a:avLst/>
          </a:prstGeom>
        </p:spPr>
      </p:pic>
      <p:sp>
        <p:nvSpPr>
          <p:cNvPr id="7" name="TextBox 6">
            <a:extLst>
              <a:ext uri="{FF2B5EF4-FFF2-40B4-BE49-F238E27FC236}">
                <a16:creationId xmlns:a16="http://schemas.microsoft.com/office/drawing/2014/main" id="{FAFBFB4F-F3BD-FB97-D3A0-4E671BCC1C41}"/>
              </a:ext>
            </a:extLst>
          </p:cNvPr>
          <p:cNvSpPr txBox="1"/>
          <p:nvPr/>
        </p:nvSpPr>
        <p:spPr>
          <a:xfrm>
            <a:off x="838200" y="130629"/>
            <a:ext cx="12192000" cy="707886"/>
          </a:xfrm>
          <a:prstGeom prst="rect">
            <a:avLst/>
          </a:prstGeom>
          <a:noFill/>
        </p:spPr>
        <p:txBody>
          <a:bodyPr wrap="square">
            <a:spAutoFit/>
          </a:bodyPr>
          <a:lstStyle/>
          <a:p>
            <a:pPr algn="ctr"/>
            <a:r>
              <a:rPr lang="en-VN" sz="4000" b="1" dirty="0">
                <a:solidFill>
                  <a:srgbClr val="00B050"/>
                </a:solidFill>
                <a:latin typeface="Times New Roman" panose="02020603050405020304" pitchFamily="18" charset="0"/>
                <a:cs typeface="Times New Roman" panose="02020603050405020304" pitchFamily="18" charset="0"/>
              </a:rPr>
              <a:t>How Spark and Hadoop can work together</a:t>
            </a:r>
          </a:p>
        </p:txBody>
      </p:sp>
      <p:sp>
        <p:nvSpPr>
          <p:cNvPr id="6" name="Rectangle 5">
            <a:extLst>
              <a:ext uri="{FF2B5EF4-FFF2-40B4-BE49-F238E27FC236}">
                <a16:creationId xmlns:a16="http://schemas.microsoft.com/office/drawing/2014/main" id="{7FC8E964-D31C-ADC3-3A7F-33377C0420DD}"/>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3038376-CD0E-89C4-BE77-C95C30E17F2E}"/>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9" name="Slide Number Placeholder 8">
            <a:extLst>
              <a:ext uri="{FF2B5EF4-FFF2-40B4-BE49-F238E27FC236}">
                <a16:creationId xmlns:a16="http://schemas.microsoft.com/office/drawing/2014/main" id="{08DBA275-B147-AD0F-DB27-452666C2F36E}"/>
              </a:ext>
            </a:extLst>
          </p:cNvPr>
          <p:cNvSpPr>
            <a:spLocks noGrp="1"/>
          </p:cNvSpPr>
          <p:nvPr>
            <p:ph type="sldNum" sz="quarter" idx="12"/>
          </p:nvPr>
        </p:nvSpPr>
        <p:spPr/>
        <p:txBody>
          <a:bodyPr/>
          <a:lstStyle/>
          <a:p>
            <a:fld id="{F3A36CB8-968D-4335-88AF-8D496628264E}" type="slidenum">
              <a:rPr lang="en-US" smtClean="0"/>
              <a:t>5</a:t>
            </a:fld>
            <a:endParaRPr lang="en-US"/>
          </a:p>
        </p:txBody>
      </p:sp>
    </p:spTree>
    <p:extLst>
      <p:ext uri="{BB962C8B-B14F-4D97-AF65-F5344CB8AC3E}">
        <p14:creationId xmlns:p14="http://schemas.microsoft.com/office/powerpoint/2010/main" val="3414222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On the Google Cloud Storage, click ‘Create a Bucket’</a:t>
            </a:r>
          </a:p>
        </p:txBody>
      </p:sp>
      <p:sp>
        <p:nvSpPr>
          <p:cNvPr id="7" name="Content Placeholder 6">
            <a:extLst>
              <a:ext uri="{FF2B5EF4-FFF2-40B4-BE49-F238E27FC236}">
                <a16:creationId xmlns:a16="http://schemas.microsoft.com/office/drawing/2014/main" id="{D6548FF3-7C3F-8C13-DE6E-B511BEF80E17}"/>
              </a:ext>
            </a:extLst>
          </p:cNvPr>
          <p:cNvSpPr>
            <a:spLocks noGrp="1"/>
          </p:cNvSpPr>
          <p:nvPr>
            <p:ph idx="1"/>
          </p:nvPr>
        </p:nvSpPr>
        <p:spPr/>
        <p:txBody>
          <a:bodyPr/>
          <a:lstStyle/>
          <a:p>
            <a:endParaRPr lang="en-VN" dirty="0"/>
          </a:p>
        </p:txBody>
      </p:sp>
      <p:pic>
        <p:nvPicPr>
          <p:cNvPr id="8" name="Content Placeholder 3">
            <a:extLst>
              <a:ext uri="{FF2B5EF4-FFF2-40B4-BE49-F238E27FC236}">
                <a16:creationId xmlns:a16="http://schemas.microsoft.com/office/drawing/2014/main" id="{ACD3C65D-F257-0E73-870D-11733353A9FE}"/>
              </a:ext>
            </a:extLst>
          </p:cNvPr>
          <p:cNvPicPr>
            <a:picLocks noChangeAspect="1"/>
          </p:cNvPicPr>
          <p:nvPr/>
        </p:nvPicPr>
        <p:blipFill>
          <a:blip r:embed="rId2"/>
          <a:stretch>
            <a:fillRect/>
          </a:stretch>
        </p:blipFill>
        <p:spPr>
          <a:xfrm>
            <a:off x="2712524" y="1086947"/>
            <a:ext cx="8315027" cy="5571066"/>
          </a:xfrm>
          <a:prstGeom prst="rect">
            <a:avLst/>
          </a:prstGeom>
        </p:spPr>
      </p:pic>
      <p:sp>
        <p:nvSpPr>
          <p:cNvPr id="2" name="Slide Number Placeholder 1">
            <a:extLst>
              <a:ext uri="{FF2B5EF4-FFF2-40B4-BE49-F238E27FC236}">
                <a16:creationId xmlns:a16="http://schemas.microsoft.com/office/drawing/2014/main" id="{79D56892-A88B-D90C-B638-C59A4C879FD2}"/>
              </a:ext>
            </a:extLst>
          </p:cNvPr>
          <p:cNvSpPr>
            <a:spLocks noGrp="1"/>
          </p:cNvSpPr>
          <p:nvPr>
            <p:ph type="sldNum" sz="quarter" idx="12"/>
          </p:nvPr>
        </p:nvSpPr>
        <p:spPr/>
        <p:txBody>
          <a:bodyPr/>
          <a:lstStyle/>
          <a:p>
            <a:fld id="{F3A36CB8-968D-4335-88AF-8D496628264E}" type="slidenum">
              <a:rPr lang="en-US" smtClean="0"/>
              <a:t>50</a:t>
            </a:fld>
            <a:endParaRPr lang="en-US"/>
          </a:p>
        </p:txBody>
      </p:sp>
    </p:spTree>
    <p:extLst>
      <p:ext uri="{BB962C8B-B14F-4D97-AF65-F5344CB8AC3E}">
        <p14:creationId xmlns:p14="http://schemas.microsoft.com/office/powerpoint/2010/main" val="336613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On the Google Cloud Storage, click ‘Create a Bucket’</a:t>
            </a:r>
          </a:p>
        </p:txBody>
      </p:sp>
      <p:sp>
        <p:nvSpPr>
          <p:cNvPr id="7" name="Content Placeholder 6">
            <a:extLst>
              <a:ext uri="{FF2B5EF4-FFF2-40B4-BE49-F238E27FC236}">
                <a16:creationId xmlns:a16="http://schemas.microsoft.com/office/drawing/2014/main" id="{D6548FF3-7C3F-8C13-DE6E-B511BEF80E17}"/>
              </a:ext>
            </a:extLst>
          </p:cNvPr>
          <p:cNvSpPr>
            <a:spLocks noGrp="1"/>
          </p:cNvSpPr>
          <p:nvPr>
            <p:ph idx="1"/>
          </p:nvPr>
        </p:nvSpPr>
        <p:spPr/>
        <p:txBody>
          <a:bodyPr/>
          <a:lstStyle/>
          <a:p>
            <a:endParaRPr lang="en-VN"/>
          </a:p>
        </p:txBody>
      </p:sp>
      <p:pic>
        <p:nvPicPr>
          <p:cNvPr id="2" name="Content Placeholder 3">
            <a:extLst>
              <a:ext uri="{FF2B5EF4-FFF2-40B4-BE49-F238E27FC236}">
                <a16:creationId xmlns:a16="http://schemas.microsoft.com/office/drawing/2014/main" id="{95987880-59A0-6FE4-C43F-23E7EA997DF3}"/>
              </a:ext>
            </a:extLst>
          </p:cNvPr>
          <p:cNvPicPr>
            <a:picLocks noChangeAspect="1"/>
          </p:cNvPicPr>
          <p:nvPr/>
        </p:nvPicPr>
        <p:blipFill>
          <a:blip r:embed="rId2"/>
          <a:stretch>
            <a:fillRect/>
          </a:stretch>
        </p:blipFill>
        <p:spPr>
          <a:xfrm>
            <a:off x="3431869" y="1292740"/>
            <a:ext cx="6003175" cy="5327817"/>
          </a:xfrm>
          <a:prstGeom prst="rect">
            <a:avLst/>
          </a:prstGeom>
        </p:spPr>
      </p:pic>
      <p:sp>
        <p:nvSpPr>
          <p:cNvPr id="4" name="Slide Number Placeholder 3">
            <a:extLst>
              <a:ext uri="{FF2B5EF4-FFF2-40B4-BE49-F238E27FC236}">
                <a16:creationId xmlns:a16="http://schemas.microsoft.com/office/drawing/2014/main" id="{A0702FA9-9BA3-3781-E447-D1065C125F6C}"/>
              </a:ext>
            </a:extLst>
          </p:cNvPr>
          <p:cNvSpPr>
            <a:spLocks noGrp="1"/>
          </p:cNvSpPr>
          <p:nvPr>
            <p:ph type="sldNum" sz="quarter" idx="12"/>
          </p:nvPr>
        </p:nvSpPr>
        <p:spPr/>
        <p:txBody>
          <a:bodyPr/>
          <a:lstStyle/>
          <a:p>
            <a:fld id="{F3A36CB8-968D-4335-88AF-8D496628264E}" type="slidenum">
              <a:rPr lang="en-US" smtClean="0"/>
              <a:t>51</a:t>
            </a:fld>
            <a:endParaRPr lang="en-US"/>
          </a:p>
        </p:txBody>
      </p:sp>
    </p:spTree>
    <p:extLst>
      <p:ext uri="{BB962C8B-B14F-4D97-AF65-F5344CB8AC3E}">
        <p14:creationId xmlns:p14="http://schemas.microsoft.com/office/powerpoint/2010/main" val="3246602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On the Google Cloud Storage, click ‘Create a Bucket’</a:t>
            </a:r>
          </a:p>
        </p:txBody>
      </p:sp>
      <p:sp>
        <p:nvSpPr>
          <p:cNvPr id="7" name="Content Placeholder 6">
            <a:extLst>
              <a:ext uri="{FF2B5EF4-FFF2-40B4-BE49-F238E27FC236}">
                <a16:creationId xmlns:a16="http://schemas.microsoft.com/office/drawing/2014/main" id="{D6548FF3-7C3F-8C13-DE6E-B511BEF80E17}"/>
              </a:ext>
            </a:extLst>
          </p:cNvPr>
          <p:cNvSpPr>
            <a:spLocks noGrp="1"/>
          </p:cNvSpPr>
          <p:nvPr>
            <p:ph idx="1"/>
          </p:nvPr>
        </p:nvSpPr>
        <p:spPr/>
        <p:txBody>
          <a:bodyPr/>
          <a:lstStyle/>
          <a:p>
            <a:endParaRPr lang="en-VN"/>
          </a:p>
        </p:txBody>
      </p:sp>
      <p:pic>
        <p:nvPicPr>
          <p:cNvPr id="4" name="Content Placeholder 3">
            <a:extLst>
              <a:ext uri="{FF2B5EF4-FFF2-40B4-BE49-F238E27FC236}">
                <a16:creationId xmlns:a16="http://schemas.microsoft.com/office/drawing/2014/main" id="{58C5B6B2-625A-CDBB-C9A7-62CBEA2FB586}"/>
              </a:ext>
            </a:extLst>
          </p:cNvPr>
          <p:cNvPicPr>
            <a:picLocks noChangeAspect="1"/>
          </p:cNvPicPr>
          <p:nvPr/>
        </p:nvPicPr>
        <p:blipFill>
          <a:blip r:embed="rId2"/>
          <a:stretch>
            <a:fillRect/>
          </a:stretch>
        </p:blipFill>
        <p:spPr>
          <a:xfrm>
            <a:off x="2797262" y="1215761"/>
            <a:ext cx="7764551" cy="5571066"/>
          </a:xfrm>
          <a:prstGeom prst="rect">
            <a:avLst/>
          </a:prstGeom>
        </p:spPr>
      </p:pic>
      <p:sp>
        <p:nvSpPr>
          <p:cNvPr id="2" name="Slide Number Placeholder 1">
            <a:extLst>
              <a:ext uri="{FF2B5EF4-FFF2-40B4-BE49-F238E27FC236}">
                <a16:creationId xmlns:a16="http://schemas.microsoft.com/office/drawing/2014/main" id="{50B14A71-2EC6-76D8-45F8-021BB4421E55}"/>
              </a:ext>
            </a:extLst>
          </p:cNvPr>
          <p:cNvSpPr>
            <a:spLocks noGrp="1"/>
          </p:cNvSpPr>
          <p:nvPr>
            <p:ph type="sldNum" sz="quarter" idx="12"/>
          </p:nvPr>
        </p:nvSpPr>
        <p:spPr/>
        <p:txBody>
          <a:bodyPr/>
          <a:lstStyle/>
          <a:p>
            <a:fld id="{F3A36CB8-968D-4335-88AF-8D496628264E}" type="slidenum">
              <a:rPr lang="en-US" smtClean="0"/>
              <a:t>52</a:t>
            </a:fld>
            <a:endParaRPr lang="en-US"/>
          </a:p>
        </p:txBody>
      </p:sp>
    </p:spTree>
    <p:extLst>
      <p:ext uri="{BB962C8B-B14F-4D97-AF65-F5344CB8AC3E}">
        <p14:creationId xmlns:p14="http://schemas.microsoft.com/office/powerpoint/2010/main" val="2434911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On the Google Cloud Storage, click ‘Create a Bucket’</a:t>
            </a:r>
          </a:p>
        </p:txBody>
      </p:sp>
      <p:sp>
        <p:nvSpPr>
          <p:cNvPr id="7" name="Content Placeholder 6">
            <a:extLst>
              <a:ext uri="{FF2B5EF4-FFF2-40B4-BE49-F238E27FC236}">
                <a16:creationId xmlns:a16="http://schemas.microsoft.com/office/drawing/2014/main" id="{D6548FF3-7C3F-8C13-DE6E-B511BEF80E17}"/>
              </a:ext>
            </a:extLst>
          </p:cNvPr>
          <p:cNvSpPr>
            <a:spLocks noGrp="1"/>
          </p:cNvSpPr>
          <p:nvPr>
            <p:ph idx="1"/>
          </p:nvPr>
        </p:nvSpPr>
        <p:spPr/>
        <p:txBody>
          <a:bodyPr/>
          <a:lstStyle/>
          <a:p>
            <a:endParaRPr lang="en-VN"/>
          </a:p>
        </p:txBody>
      </p:sp>
      <p:pic>
        <p:nvPicPr>
          <p:cNvPr id="2" name="Content Placeholder 3">
            <a:extLst>
              <a:ext uri="{FF2B5EF4-FFF2-40B4-BE49-F238E27FC236}">
                <a16:creationId xmlns:a16="http://schemas.microsoft.com/office/drawing/2014/main" id="{62C65338-96BD-62FC-D219-FC66185E3302}"/>
              </a:ext>
            </a:extLst>
          </p:cNvPr>
          <p:cNvPicPr>
            <a:picLocks noChangeAspect="1"/>
          </p:cNvPicPr>
          <p:nvPr/>
        </p:nvPicPr>
        <p:blipFill>
          <a:blip r:embed="rId2"/>
          <a:stretch>
            <a:fillRect/>
          </a:stretch>
        </p:blipFill>
        <p:spPr>
          <a:xfrm>
            <a:off x="1846545" y="1455055"/>
            <a:ext cx="9173823" cy="4403435"/>
          </a:xfrm>
          <a:prstGeom prst="rect">
            <a:avLst/>
          </a:prstGeom>
        </p:spPr>
      </p:pic>
      <p:sp>
        <p:nvSpPr>
          <p:cNvPr id="4" name="Slide Number Placeholder 3">
            <a:extLst>
              <a:ext uri="{FF2B5EF4-FFF2-40B4-BE49-F238E27FC236}">
                <a16:creationId xmlns:a16="http://schemas.microsoft.com/office/drawing/2014/main" id="{53DAD5F6-B3ED-708F-4D0F-7041603E857B}"/>
              </a:ext>
            </a:extLst>
          </p:cNvPr>
          <p:cNvSpPr>
            <a:spLocks noGrp="1"/>
          </p:cNvSpPr>
          <p:nvPr>
            <p:ph type="sldNum" sz="quarter" idx="12"/>
          </p:nvPr>
        </p:nvSpPr>
        <p:spPr/>
        <p:txBody>
          <a:bodyPr/>
          <a:lstStyle/>
          <a:p>
            <a:fld id="{F3A36CB8-968D-4335-88AF-8D496628264E}" type="slidenum">
              <a:rPr lang="en-US" smtClean="0"/>
              <a:t>53</a:t>
            </a:fld>
            <a:endParaRPr lang="en-US"/>
          </a:p>
        </p:txBody>
      </p:sp>
    </p:spTree>
    <p:extLst>
      <p:ext uri="{BB962C8B-B14F-4D97-AF65-F5344CB8AC3E}">
        <p14:creationId xmlns:p14="http://schemas.microsoft.com/office/powerpoint/2010/main" val="2455934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On the Google Cloud Storage, click ‘Create a Bucket’</a:t>
            </a:r>
          </a:p>
        </p:txBody>
      </p:sp>
      <p:pic>
        <p:nvPicPr>
          <p:cNvPr id="21" name="Picture 20">
            <a:extLst>
              <a:ext uri="{FF2B5EF4-FFF2-40B4-BE49-F238E27FC236}">
                <a16:creationId xmlns:a16="http://schemas.microsoft.com/office/drawing/2014/main" id="{F031F516-A3B4-AA8F-9E7B-3FF083243D17}"/>
              </a:ext>
            </a:extLst>
          </p:cNvPr>
          <p:cNvPicPr>
            <a:picLocks noChangeAspect="1"/>
          </p:cNvPicPr>
          <p:nvPr/>
        </p:nvPicPr>
        <p:blipFill>
          <a:blip r:embed="rId2"/>
          <a:stretch>
            <a:fillRect/>
          </a:stretch>
        </p:blipFill>
        <p:spPr>
          <a:xfrm>
            <a:off x="1458685" y="1252702"/>
            <a:ext cx="9514114" cy="5385347"/>
          </a:xfrm>
          <a:prstGeom prst="rect">
            <a:avLst/>
          </a:prstGeom>
          <a:ln>
            <a:solidFill>
              <a:srgbClr val="C00000"/>
            </a:solidFill>
          </a:ln>
        </p:spPr>
      </p:pic>
      <p:sp>
        <p:nvSpPr>
          <p:cNvPr id="2" name="Slide Number Placeholder 1">
            <a:extLst>
              <a:ext uri="{FF2B5EF4-FFF2-40B4-BE49-F238E27FC236}">
                <a16:creationId xmlns:a16="http://schemas.microsoft.com/office/drawing/2014/main" id="{0727ED01-417F-C8D5-3DC6-3DD3E2DC7D64}"/>
              </a:ext>
            </a:extLst>
          </p:cNvPr>
          <p:cNvSpPr>
            <a:spLocks noGrp="1"/>
          </p:cNvSpPr>
          <p:nvPr>
            <p:ph type="sldNum" sz="quarter" idx="12"/>
          </p:nvPr>
        </p:nvSpPr>
        <p:spPr/>
        <p:txBody>
          <a:bodyPr/>
          <a:lstStyle/>
          <a:p>
            <a:fld id="{F3A36CB8-968D-4335-88AF-8D496628264E}" type="slidenum">
              <a:rPr lang="en-US" smtClean="0"/>
              <a:t>54</a:t>
            </a:fld>
            <a:endParaRPr lang="en-US"/>
          </a:p>
        </p:txBody>
      </p:sp>
    </p:spTree>
    <p:extLst>
      <p:ext uri="{BB962C8B-B14F-4D97-AF65-F5344CB8AC3E}">
        <p14:creationId xmlns:p14="http://schemas.microsoft.com/office/powerpoint/2010/main" val="2674478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2" name="Slide Number Placeholder 1">
            <a:extLst>
              <a:ext uri="{FF2B5EF4-FFF2-40B4-BE49-F238E27FC236}">
                <a16:creationId xmlns:a16="http://schemas.microsoft.com/office/drawing/2014/main" id="{0727ED01-417F-C8D5-3DC6-3DD3E2DC7D64}"/>
              </a:ext>
            </a:extLst>
          </p:cNvPr>
          <p:cNvSpPr>
            <a:spLocks noGrp="1"/>
          </p:cNvSpPr>
          <p:nvPr>
            <p:ph type="sldNum" sz="quarter" idx="12"/>
          </p:nvPr>
        </p:nvSpPr>
        <p:spPr/>
        <p:txBody>
          <a:bodyPr/>
          <a:lstStyle/>
          <a:p>
            <a:fld id="{F3A36CB8-968D-4335-88AF-8D496628264E}" type="slidenum">
              <a:rPr lang="en-US" smtClean="0"/>
              <a:t>55</a:t>
            </a:fld>
            <a:endParaRPr lang="en-US"/>
          </a:p>
        </p:txBody>
      </p:sp>
      <p:pic>
        <p:nvPicPr>
          <p:cNvPr id="4" name="Picture 3">
            <a:extLst>
              <a:ext uri="{FF2B5EF4-FFF2-40B4-BE49-F238E27FC236}">
                <a16:creationId xmlns:a16="http://schemas.microsoft.com/office/drawing/2014/main" id="{244F3478-3463-0EAF-A533-7991F3E81329}"/>
              </a:ext>
            </a:extLst>
          </p:cNvPr>
          <p:cNvPicPr>
            <a:picLocks noChangeAspect="1"/>
          </p:cNvPicPr>
          <p:nvPr/>
        </p:nvPicPr>
        <p:blipFill>
          <a:blip r:embed="rId2"/>
          <a:stretch>
            <a:fillRect/>
          </a:stretch>
        </p:blipFill>
        <p:spPr>
          <a:xfrm>
            <a:off x="1620895" y="1980028"/>
            <a:ext cx="9003819" cy="3290400"/>
          </a:xfrm>
          <a:prstGeom prst="rect">
            <a:avLst/>
          </a:prstGeom>
        </p:spPr>
      </p:pic>
      <p:sp>
        <p:nvSpPr>
          <p:cNvPr id="7" name="TextBox 6">
            <a:extLst>
              <a:ext uri="{FF2B5EF4-FFF2-40B4-BE49-F238E27FC236}">
                <a16:creationId xmlns:a16="http://schemas.microsoft.com/office/drawing/2014/main" id="{926E2FBB-D2C3-19CA-39D6-CCD7A89E8174}"/>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Create a Service Account, and name it</a:t>
            </a:r>
          </a:p>
        </p:txBody>
      </p:sp>
      <p:sp>
        <p:nvSpPr>
          <p:cNvPr id="8" name="Rectangle 7">
            <a:extLst>
              <a:ext uri="{FF2B5EF4-FFF2-40B4-BE49-F238E27FC236}">
                <a16:creationId xmlns:a16="http://schemas.microsoft.com/office/drawing/2014/main" id="{B9790BA0-8F7C-3DC4-DDD0-DFB18904FA00}"/>
              </a:ext>
            </a:extLst>
          </p:cNvPr>
          <p:cNvSpPr/>
          <p:nvPr/>
        </p:nvSpPr>
        <p:spPr>
          <a:xfrm>
            <a:off x="3784600" y="2374900"/>
            <a:ext cx="1841500" cy="406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484227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Create a Service Account, and name it</a:t>
            </a:r>
          </a:p>
        </p:txBody>
      </p:sp>
      <p:pic>
        <p:nvPicPr>
          <p:cNvPr id="2" name="Content Placeholder 3">
            <a:extLst>
              <a:ext uri="{FF2B5EF4-FFF2-40B4-BE49-F238E27FC236}">
                <a16:creationId xmlns:a16="http://schemas.microsoft.com/office/drawing/2014/main" id="{4E18A997-7981-CBAD-3FE5-ABE8D492A146}"/>
              </a:ext>
            </a:extLst>
          </p:cNvPr>
          <p:cNvPicPr>
            <a:picLocks noGrp="1" noChangeAspect="1"/>
          </p:cNvPicPr>
          <p:nvPr>
            <p:ph idx="1"/>
          </p:nvPr>
        </p:nvPicPr>
        <p:blipFill>
          <a:blip r:embed="rId2"/>
          <a:stretch>
            <a:fillRect/>
          </a:stretch>
        </p:blipFill>
        <p:spPr>
          <a:xfrm>
            <a:off x="3471871" y="1358122"/>
            <a:ext cx="6047686" cy="5155651"/>
          </a:xfrm>
          <a:prstGeom prst="rect">
            <a:avLst/>
          </a:prstGeom>
          <a:ln>
            <a:solidFill>
              <a:schemeClr val="tx1"/>
            </a:solidFill>
          </a:ln>
        </p:spPr>
      </p:pic>
      <p:sp>
        <p:nvSpPr>
          <p:cNvPr id="4" name="Slide Number Placeholder 3">
            <a:extLst>
              <a:ext uri="{FF2B5EF4-FFF2-40B4-BE49-F238E27FC236}">
                <a16:creationId xmlns:a16="http://schemas.microsoft.com/office/drawing/2014/main" id="{C460EBC7-A8D8-3F0A-287F-B6FC2B6FFCD1}"/>
              </a:ext>
            </a:extLst>
          </p:cNvPr>
          <p:cNvSpPr>
            <a:spLocks noGrp="1"/>
          </p:cNvSpPr>
          <p:nvPr>
            <p:ph type="sldNum" sz="quarter" idx="12"/>
          </p:nvPr>
        </p:nvSpPr>
        <p:spPr/>
        <p:txBody>
          <a:bodyPr/>
          <a:lstStyle/>
          <a:p>
            <a:fld id="{F3A36CB8-968D-4335-88AF-8D496628264E}" type="slidenum">
              <a:rPr lang="en-US" smtClean="0"/>
              <a:t>56</a:t>
            </a:fld>
            <a:endParaRPr lang="en-US"/>
          </a:p>
        </p:txBody>
      </p:sp>
    </p:spTree>
    <p:extLst>
      <p:ext uri="{BB962C8B-B14F-4D97-AF65-F5344CB8AC3E}">
        <p14:creationId xmlns:p14="http://schemas.microsoft.com/office/powerpoint/2010/main" val="4251665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Create a Service Account, and name it</a:t>
            </a:r>
          </a:p>
        </p:txBody>
      </p:sp>
      <p:sp>
        <p:nvSpPr>
          <p:cNvPr id="7" name="Content Placeholder 6">
            <a:extLst>
              <a:ext uri="{FF2B5EF4-FFF2-40B4-BE49-F238E27FC236}">
                <a16:creationId xmlns:a16="http://schemas.microsoft.com/office/drawing/2014/main" id="{134F95F5-D71B-008C-D453-472C34A4EF29}"/>
              </a:ext>
            </a:extLst>
          </p:cNvPr>
          <p:cNvSpPr>
            <a:spLocks noGrp="1"/>
          </p:cNvSpPr>
          <p:nvPr>
            <p:ph idx="1"/>
          </p:nvPr>
        </p:nvSpPr>
        <p:spPr/>
        <p:txBody>
          <a:bodyPr/>
          <a:lstStyle/>
          <a:p>
            <a:endParaRPr lang="en-VN"/>
          </a:p>
        </p:txBody>
      </p:sp>
      <p:pic>
        <p:nvPicPr>
          <p:cNvPr id="8" name="Content Placeholder 3">
            <a:extLst>
              <a:ext uri="{FF2B5EF4-FFF2-40B4-BE49-F238E27FC236}">
                <a16:creationId xmlns:a16="http://schemas.microsoft.com/office/drawing/2014/main" id="{D4EEF62F-5B5C-91FF-057F-9841027E5BE1}"/>
              </a:ext>
            </a:extLst>
          </p:cNvPr>
          <p:cNvPicPr>
            <a:picLocks noChangeAspect="1"/>
          </p:cNvPicPr>
          <p:nvPr/>
        </p:nvPicPr>
        <p:blipFill>
          <a:blip r:embed="rId2"/>
          <a:stretch>
            <a:fillRect/>
          </a:stretch>
        </p:blipFill>
        <p:spPr>
          <a:xfrm>
            <a:off x="5539979" y="1147530"/>
            <a:ext cx="6652021" cy="5571066"/>
          </a:xfrm>
          <a:prstGeom prst="rect">
            <a:avLst/>
          </a:prstGeom>
        </p:spPr>
      </p:pic>
      <p:sp>
        <p:nvSpPr>
          <p:cNvPr id="9" name="TextBox 8">
            <a:extLst>
              <a:ext uri="{FF2B5EF4-FFF2-40B4-BE49-F238E27FC236}">
                <a16:creationId xmlns:a16="http://schemas.microsoft.com/office/drawing/2014/main" id="{B5A4F4FD-2A8F-5340-CA30-6D6688DE3AC0}"/>
              </a:ext>
            </a:extLst>
          </p:cNvPr>
          <p:cNvSpPr txBox="1"/>
          <p:nvPr/>
        </p:nvSpPr>
        <p:spPr>
          <a:xfrm>
            <a:off x="-175020" y="3027237"/>
            <a:ext cx="5339443" cy="1631216"/>
          </a:xfrm>
          <a:prstGeom prst="rect">
            <a:avLst/>
          </a:prstGeom>
          <a:solidFill>
            <a:schemeClr val="accent6">
              <a:lumMod val="20000"/>
              <a:lumOff val="80000"/>
            </a:schemeClr>
          </a:solidFill>
        </p:spPr>
        <p:txBody>
          <a:bodyPr wrap="square">
            <a:spAutoFit/>
          </a:bodyPr>
          <a:lstStyle/>
          <a:p>
            <a:pPr lvl="1" algn="just"/>
            <a:r>
              <a:rPr lang="en-US" sz="2000" b="1" i="0" dirty="0">
                <a:solidFill>
                  <a:srgbClr val="00B050"/>
                </a:solidFill>
                <a:effectLst/>
                <a:latin typeface="Times New Roman" panose="02020603050405020304" pitchFamily="18" charset="0"/>
                <a:cs typeface="Times New Roman" panose="02020603050405020304" pitchFamily="18" charset="0"/>
              </a:rPr>
              <a:t>we want to grant this service account access to our Storage objects, so use the dropdown menu to give it that level of permissions. Find the Cloud Storage option, then Storage Object Admin</a:t>
            </a:r>
          </a:p>
        </p:txBody>
      </p:sp>
      <p:sp>
        <p:nvSpPr>
          <p:cNvPr id="2" name="Slide Number Placeholder 1">
            <a:extLst>
              <a:ext uri="{FF2B5EF4-FFF2-40B4-BE49-F238E27FC236}">
                <a16:creationId xmlns:a16="http://schemas.microsoft.com/office/drawing/2014/main" id="{8FD65200-1B62-8857-8339-8621B69B75E2}"/>
              </a:ext>
            </a:extLst>
          </p:cNvPr>
          <p:cNvSpPr>
            <a:spLocks noGrp="1"/>
          </p:cNvSpPr>
          <p:nvPr>
            <p:ph type="sldNum" sz="quarter" idx="12"/>
          </p:nvPr>
        </p:nvSpPr>
        <p:spPr/>
        <p:txBody>
          <a:bodyPr/>
          <a:lstStyle/>
          <a:p>
            <a:fld id="{F3A36CB8-968D-4335-88AF-8D496628264E}" type="slidenum">
              <a:rPr lang="en-US" smtClean="0"/>
              <a:t>57</a:t>
            </a:fld>
            <a:endParaRPr lang="en-US"/>
          </a:p>
        </p:txBody>
      </p:sp>
    </p:spTree>
    <p:extLst>
      <p:ext uri="{BB962C8B-B14F-4D97-AF65-F5344CB8AC3E}">
        <p14:creationId xmlns:p14="http://schemas.microsoft.com/office/powerpoint/2010/main" val="1055582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Create a Service Account, and name it</a:t>
            </a:r>
          </a:p>
        </p:txBody>
      </p:sp>
      <p:sp>
        <p:nvSpPr>
          <p:cNvPr id="7" name="Content Placeholder 6">
            <a:extLst>
              <a:ext uri="{FF2B5EF4-FFF2-40B4-BE49-F238E27FC236}">
                <a16:creationId xmlns:a16="http://schemas.microsoft.com/office/drawing/2014/main" id="{134F95F5-D71B-008C-D453-472C34A4EF29}"/>
              </a:ext>
            </a:extLst>
          </p:cNvPr>
          <p:cNvSpPr>
            <a:spLocks noGrp="1"/>
          </p:cNvSpPr>
          <p:nvPr>
            <p:ph idx="1"/>
          </p:nvPr>
        </p:nvSpPr>
        <p:spPr/>
        <p:txBody>
          <a:bodyPr/>
          <a:lstStyle/>
          <a:p>
            <a:endParaRPr lang="en-VN" dirty="0"/>
          </a:p>
        </p:txBody>
      </p:sp>
      <p:sp>
        <p:nvSpPr>
          <p:cNvPr id="9" name="TextBox 8">
            <a:extLst>
              <a:ext uri="{FF2B5EF4-FFF2-40B4-BE49-F238E27FC236}">
                <a16:creationId xmlns:a16="http://schemas.microsoft.com/office/drawing/2014/main" id="{B5A4F4FD-2A8F-5340-CA30-6D6688DE3AC0}"/>
              </a:ext>
            </a:extLst>
          </p:cNvPr>
          <p:cNvSpPr txBox="1"/>
          <p:nvPr/>
        </p:nvSpPr>
        <p:spPr>
          <a:xfrm>
            <a:off x="-175020" y="3027237"/>
            <a:ext cx="5339443" cy="1631216"/>
          </a:xfrm>
          <a:prstGeom prst="rect">
            <a:avLst/>
          </a:prstGeom>
          <a:solidFill>
            <a:schemeClr val="accent6">
              <a:lumMod val="20000"/>
              <a:lumOff val="80000"/>
            </a:schemeClr>
          </a:solidFill>
        </p:spPr>
        <p:txBody>
          <a:bodyPr wrap="square">
            <a:spAutoFit/>
          </a:bodyPr>
          <a:lstStyle/>
          <a:p>
            <a:pPr lvl="1" algn="just"/>
            <a:r>
              <a:rPr lang="en-US" sz="2000" b="1" i="0" dirty="0">
                <a:solidFill>
                  <a:srgbClr val="00B050"/>
                </a:solidFill>
                <a:effectLst/>
                <a:latin typeface="Times New Roman" panose="02020603050405020304" pitchFamily="18" charset="0"/>
                <a:cs typeface="Times New Roman" panose="02020603050405020304" pitchFamily="18" charset="0"/>
              </a:rPr>
              <a:t>we want to grant this service account access to our Storage objects, so use the dropdown menu to give it that level of permissions. Find the Cloud Storage option, then Storage Object Admin</a:t>
            </a:r>
          </a:p>
        </p:txBody>
      </p:sp>
      <p:pic>
        <p:nvPicPr>
          <p:cNvPr id="2" name="Content Placeholder 4">
            <a:extLst>
              <a:ext uri="{FF2B5EF4-FFF2-40B4-BE49-F238E27FC236}">
                <a16:creationId xmlns:a16="http://schemas.microsoft.com/office/drawing/2014/main" id="{C6F6B2A7-DAF6-6959-813C-CC3F36381D56}"/>
              </a:ext>
            </a:extLst>
          </p:cNvPr>
          <p:cNvPicPr>
            <a:picLocks noChangeAspect="1"/>
          </p:cNvPicPr>
          <p:nvPr/>
        </p:nvPicPr>
        <p:blipFill>
          <a:blip r:embed="rId2"/>
          <a:stretch>
            <a:fillRect/>
          </a:stretch>
        </p:blipFill>
        <p:spPr>
          <a:xfrm>
            <a:off x="5217502" y="1496724"/>
            <a:ext cx="6935845" cy="4855090"/>
          </a:xfrm>
          <a:prstGeom prst="rect">
            <a:avLst/>
          </a:prstGeom>
        </p:spPr>
      </p:pic>
      <p:sp>
        <p:nvSpPr>
          <p:cNvPr id="4" name="Slide Number Placeholder 3">
            <a:extLst>
              <a:ext uri="{FF2B5EF4-FFF2-40B4-BE49-F238E27FC236}">
                <a16:creationId xmlns:a16="http://schemas.microsoft.com/office/drawing/2014/main" id="{F9DA7BD2-2DF5-D8DD-644F-A4AF72EFDD4F}"/>
              </a:ext>
            </a:extLst>
          </p:cNvPr>
          <p:cNvSpPr>
            <a:spLocks noGrp="1"/>
          </p:cNvSpPr>
          <p:nvPr>
            <p:ph type="sldNum" sz="quarter" idx="12"/>
          </p:nvPr>
        </p:nvSpPr>
        <p:spPr/>
        <p:txBody>
          <a:bodyPr/>
          <a:lstStyle/>
          <a:p>
            <a:fld id="{F3A36CB8-968D-4335-88AF-8D496628264E}" type="slidenum">
              <a:rPr lang="en-US" smtClean="0"/>
              <a:t>58</a:t>
            </a:fld>
            <a:endParaRPr lang="en-US"/>
          </a:p>
        </p:txBody>
      </p:sp>
      <p:sp>
        <p:nvSpPr>
          <p:cNvPr id="8" name="TextBox 7">
            <a:extLst>
              <a:ext uri="{FF2B5EF4-FFF2-40B4-BE49-F238E27FC236}">
                <a16:creationId xmlns:a16="http://schemas.microsoft.com/office/drawing/2014/main" id="{B3E0D97A-7969-A5EC-2A70-061E3B9D11E8}"/>
              </a:ext>
            </a:extLst>
          </p:cNvPr>
          <p:cNvSpPr txBox="1"/>
          <p:nvPr/>
        </p:nvSpPr>
        <p:spPr>
          <a:xfrm>
            <a:off x="10463349" y="5355381"/>
            <a:ext cx="1689998" cy="276999"/>
          </a:xfrm>
          <a:prstGeom prst="rect">
            <a:avLst/>
          </a:prstGeom>
          <a:noFill/>
          <a:ln>
            <a:solidFill>
              <a:srgbClr val="FF0000"/>
            </a:solidFill>
          </a:ln>
        </p:spPr>
        <p:txBody>
          <a:bodyPr wrap="square" rtlCol="0">
            <a:spAutoFit/>
          </a:bodyPr>
          <a:lstStyle/>
          <a:p>
            <a:pPr algn="ctr"/>
            <a:r>
              <a:rPr lang="en-VN" sz="1200" b="1" dirty="0">
                <a:highlight>
                  <a:srgbClr val="FFFF00"/>
                </a:highlight>
                <a:latin typeface="Abadi MT Condensed Light" panose="020B0306030101010103" pitchFamily="34" charset="77"/>
              </a:rPr>
              <a:t>Có thể chọn Storage Admin</a:t>
            </a:r>
          </a:p>
        </p:txBody>
      </p:sp>
    </p:spTree>
    <p:extLst>
      <p:ext uri="{BB962C8B-B14F-4D97-AF65-F5344CB8AC3E}">
        <p14:creationId xmlns:p14="http://schemas.microsoft.com/office/powerpoint/2010/main" val="3521722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Finish up the Service Account creation process</a:t>
            </a:r>
          </a:p>
        </p:txBody>
      </p:sp>
      <p:pic>
        <p:nvPicPr>
          <p:cNvPr id="4" name="Content Placeholder 3">
            <a:extLst>
              <a:ext uri="{FF2B5EF4-FFF2-40B4-BE49-F238E27FC236}">
                <a16:creationId xmlns:a16="http://schemas.microsoft.com/office/drawing/2014/main" id="{DF49AF86-BA40-D288-9B9F-8ACAE9E2E1F7}"/>
              </a:ext>
            </a:extLst>
          </p:cNvPr>
          <p:cNvPicPr>
            <a:picLocks noGrp="1" noChangeAspect="1"/>
          </p:cNvPicPr>
          <p:nvPr>
            <p:ph idx="1"/>
          </p:nvPr>
        </p:nvPicPr>
        <p:blipFill>
          <a:blip r:embed="rId2"/>
          <a:stretch>
            <a:fillRect/>
          </a:stretch>
        </p:blipFill>
        <p:spPr>
          <a:xfrm>
            <a:off x="555879" y="2059010"/>
            <a:ext cx="11080241" cy="3130167"/>
          </a:xfrm>
          <a:prstGeom prst="rect">
            <a:avLst/>
          </a:prstGeom>
          <a:ln>
            <a:solidFill>
              <a:schemeClr val="tx1"/>
            </a:solidFill>
          </a:ln>
        </p:spPr>
      </p:pic>
      <p:sp>
        <p:nvSpPr>
          <p:cNvPr id="2" name="Slide Number Placeholder 1">
            <a:extLst>
              <a:ext uri="{FF2B5EF4-FFF2-40B4-BE49-F238E27FC236}">
                <a16:creationId xmlns:a16="http://schemas.microsoft.com/office/drawing/2014/main" id="{4EF553B0-7674-7166-F452-762501505BED}"/>
              </a:ext>
            </a:extLst>
          </p:cNvPr>
          <p:cNvSpPr>
            <a:spLocks noGrp="1"/>
          </p:cNvSpPr>
          <p:nvPr>
            <p:ph type="sldNum" sz="quarter" idx="12"/>
          </p:nvPr>
        </p:nvSpPr>
        <p:spPr/>
        <p:txBody>
          <a:bodyPr/>
          <a:lstStyle/>
          <a:p>
            <a:fld id="{F3A36CB8-968D-4335-88AF-8D496628264E}" type="slidenum">
              <a:rPr lang="en-US" smtClean="0"/>
              <a:t>59</a:t>
            </a:fld>
            <a:endParaRPr lang="en-US"/>
          </a:p>
        </p:txBody>
      </p:sp>
    </p:spTree>
    <p:extLst>
      <p:ext uri="{BB962C8B-B14F-4D97-AF65-F5344CB8AC3E}">
        <p14:creationId xmlns:p14="http://schemas.microsoft.com/office/powerpoint/2010/main" val="252804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6E2B-FE44-0D9D-89DE-12801F7C573B}"/>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C35F6406-B7CB-0296-2864-C883ADB33EE8}"/>
              </a:ext>
            </a:extLst>
          </p:cNvPr>
          <p:cNvSpPr>
            <a:spLocks noGrp="1"/>
          </p:cNvSpPr>
          <p:nvPr>
            <p:ph idx="1"/>
          </p:nvPr>
        </p:nvSpPr>
        <p:spPr/>
        <p:txBody>
          <a:bodyPr/>
          <a:lstStyle/>
          <a:p>
            <a:endParaRPr lang="en-VN"/>
          </a:p>
        </p:txBody>
      </p:sp>
      <p:pic>
        <p:nvPicPr>
          <p:cNvPr id="4" name="Picture 3">
            <a:extLst>
              <a:ext uri="{FF2B5EF4-FFF2-40B4-BE49-F238E27FC236}">
                <a16:creationId xmlns:a16="http://schemas.microsoft.com/office/drawing/2014/main" id="{FF51BA9D-36C7-5DC1-C81B-B577500709A6}"/>
              </a:ext>
            </a:extLst>
          </p:cNvPr>
          <p:cNvPicPr>
            <a:picLocks noChangeAspect="1"/>
          </p:cNvPicPr>
          <p:nvPr/>
        </p:nvPicPr>
        <p:blipFill>
          <a:blip r:embed="rId2"/>
          <a:stretch>
            <a:fillRect/>
          </a:stretch>
        </p:blipFill>
        <p:spPr>
          <a:xfrm>
            <a:off x="1507671" y="1271460"/>
            <a:ext cx="9546771" cy="5058172"/>
          </a:xfrm>
          <a:prstGeom prst="rect">
            <a:avLst/>
          </a:prstGeom>
          <a:ln>
            <a:noFill/>
          </a:ln>
          <a:effectLst>
            <a:softEdge rad="112500"/>
          </a:effectLst>
        </p:spPr>
      </p:pic>
      <p:sp>
        <p:nvSpPr>
          <p:cNvPr id="6" name="TextBox 5">
            <a:extLst>
              <a:ext uri="{FF2B5EF4-FFF2-40B4-BE49-F238E27FC236}">
                <a16:creationId xmlns:a16="http://schemas.microsoft.com/office/drawing/2014/main" id="{19B0C472-D71A-A66D-8C0D-70B652899BE5}"/>
              </a:ext>
            </a:extLst>
          </p:cNvPr>
          <p:cNvSpPr txBox="1"/>
          <p:nvPr/>
        </p:nvSpPr>
        <p:spPr>
          <a:xfrm>
            <a:off x="0" y="6482300"/>
            <a:ext cx="6098720" cy="369332"/>
          </a:xfrm>
          <a:prstGeom prst="rect">
            <a:avLst/>
          </a:prstGeom>
          <a:noFill/>
        </p:spPr>
        <p:txBody>
          <a:bodyPr wrap="square">
            <a:spAutoFit/>
          </a:bodyPr>
          <a:lstStyle/>
          <a:p>
            <a:r>
              <a:rPr lang="en-VN" dirty="0"/>
              <a:t>https://www.youtube.com/watch?v=ANotA_YZjvI&amp;t=21430s</a:t>
            </a:r>
          </a:p>
        </p:txBody>
      </p:sp>
      <p:sp>
        <p:nvSpPr>
          <p:cNvPr id="5" name="TextBox 4">
            <a:extLst>
              <a:ext uri="{FF2B5EF4-FFF2-40B4-BE49-F238E27FC236}">
                <a16:creationId xmlns:a16="http://schemas.microsoft.com/office/drawing/2014/main" id="{E39882E5-C654-55DB-0619-FB83FE31949C}"/>
              </a:ext>
            </a:extLst>
          </p:cNvPr>
          <p:cNvSpPr txBox="1"/>
          <p:nvPr/>
        </p:nvSpPr>
        <p:spPr>
          <a:xfrm>
            <a:off x="838200" y="130629"/>
            <a:ext cx="12192000" cy="707886"/>
          </a:xfrm>
          <a:prstGeom prst="rect">
            <a:avLst/>
          </a:prstGeom>
          <a:noFill/>
        </p:spPr>
        <p:txBody>
          <a:bodyPr wrap="square">
            <a:spAutoFit/>
          </a:bodyPr>
          <a:lstStyle/>
          <a:p>
            <a:pPr algn="ctr"/>
            <a:r>
              <a:rPr lang="en-VN" sz="4000" b="1" dirty="0">
                <a:solidFill>
                  <a:srgbClr val="00B050"/>
                </a:solidFill>
                <a:latin typeface="Times New Roman" panose="02020603050405020304" pitchFamily="18" charset="0"/>
                <a:cs typeface="Times New Roman" panose="02020603050405020304" pitchFamily="18" charset="0"/>
              </a:rPr>
              <a:t>How Spark and Hadoop can work together</a:t>
            </a:r>
          </a:p>
        </p:txBody>
      </p:sp>
      <p:sp>
        <p:nvSpPr>
          <p:cNvPr id="7" name="Rectangle 6">
            <a:extLst>
              <a:ext uri="{FF2B5EF4-FFF2-40B4-BE49-F238E27FC236}">
                <a16:creationId xmlns:a16="http://schemas.microsoft.com/office/drawing/2014/main" id="{66ACB95E-6CBC-4EF4-AAA4-D55C6B8FE0C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09A320-37B3-2EA2-8661-0CCB09EE686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9" name="Slide Number Placeholder 8">
            <a:extLst>
              <a:ext uri="{FF2B5EF4-FFF2-40B4-BE49-F238E27FC236}">
                <a16:creationId xmlns:a16="http://schemas.microsoft.com/office/drawing/2014/main" id="{08767838-11E4-D3D7-14C1-496EC0A9CC7F}"/>
              </a:ext>
            </a:extLst>
          </p:cNvPr>
          <p:cNvSpPr>
            <a:spLocks noGrp="1"/>
          </p:cNvSpPr>
          <p:nvPr>
            <p:ph type="sldNum" sz="quarter" idx="12"/>
          </p:nvPr>
        </p:nvSpPr>
        <p:spPr/>
        <p:txBody>
          <a:bodyPr/>
          <a:lstStyle/>
          <a:p>
            <a:fld id="{F3A36CB8-968D-4335-88AF-8D496628264E}" type="slidenum">
              <a:rPr lang="en-US" smtClean="0"/>
              <a:t>6</a:t>
            </a:fld>
            <a:endParaRPr lang="en-US"/>
          </a:p>
        </p:txBody>
      </p:sp>
    </p:spTree>
    <p:extLst>
      <p:ext uri="{BB962C8B-B14F-4D97-AF65-F5344CB8AC3E}">
        <p14:creationId xmlns:p14="http://schemas.microsoft.com/office/powerpoint/2010/main" val="3536993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Click on the account ID to access the details, then click on the ‘Keys’ tab along the top</a:t>
            </a:r>
          </a:p>
        </p:txBody>
      </p:sp>
      <p:sp>
        <p:nvSpPr>
          <p:cNvPr id="7" name="Content Placeholder 6">
            <a:extLst>
              <a:ext uri="{FF2B5EF4-FFF2-40B4-BE49-F238E27FC236}">
                <a16:creationId xmlns:a16="http://schemas.microsoft.com/office/drawing/2014/main" id="{4F18F1A2-B23A-F5D3-A3DA-3BEDD70B4F11}"/>
              </a:ext>
            </a:extLst>
          </p:cNvPr>
          <p:cNvSpPr>
            <a:spLocks noGrp="1"/>
          </p:cNvSpPr>
          <p:nvPr>
            <p:ph idx="1"/>
          </p:nvPr>
        </p:nvSpPr>
        <p:spPr/>
        <p:txBody>
          <a:bodyPr/>
          <a:lstStyle/>
          <a:p>
            <a:endParaRPr lang="en-VN"/>
          </a:p>
        </p:txBody>
      </p:sp>
      <p:sp>
        <p:nvSpPr>
          <p:cNvPr id="2" name="Slide Number Placeholder 1">
            <a:extLst>
              <a:ext uri="{FF2B5EF4-FFF2-40B4-BE49-F238E27FC236}">
                <a16:creationId xmlns:a16="http://schemas.microsoft.com/office/drawing/2014/main" id="{B18A9600-2712-C6D9-9701-B0B450A1294E}"/>
              </a:ext>
            </a:extLst>
          </p:cNvPr>
          <p:cNvSpPr>
            <a:spLocks noGrp="1"/>
          </p:cNvSpPr>
          <p:nvPr>
            <p:ph type="sldNum" sz="quarter" idx="12"/>
          </p:nvPr>
        </p:nvSpPr>
        <p:spPr/>
        <p:txBody>
          <a:bodyPr/>
          <a:lstStyle/>
          <a:p>
            <a:fld id="{F3A36CB8-968D-4335-88AF-8D496628264E}" type="slidenum">
              <a:rPr lang="en-US" smtClean="0"/>
              <a:t>60</a:t>
            </a:fld>
            <a:endParaRPr lang="en-US"/>
          </a:p>
        </p:txBody>
      </p:sp>
      <p:pic>
        <p:nvPicPr>
          <p:cNvPr id="4" name="Picture 3">
            <a:extLst>
              <a:ext uri="{FF2B5EF4-FFF2-40B4-BE49-F238E27FC236}">
                <a16:creationId xmlns:a16="http://schemas.microsoft.com/office/drawing/2014/main" id="{591EEA60-BA36-00E0-038C-B1C166B9ACE6}"/>
              </a:ext>
            </a:extLst>
          </p:cNvPr>
          <p:cNvPicPr>
            <a:picLocks noChangeAspect="1"/>
          </p:cNvPicPr>
          <p:nvPr/>
        </p:nvPicPr>
        <p:blipFill>
          <a:blip r:embed="rId2"/>
          <a:stretch>
            <a:fillRect/>
          </a:stretch>
        </p:blipFill>
        <p:spPr>
          <a:xfrm>
            <a:off x="990506" y="2145270"/>
            <a:ext cx="10210988" cy="3712047"/>
          </a:xfrm>
          <a:prstGeom prst="rect">
            <a:avLst/>
          </a:prstGeom>
          <a:ln>
            <a:solidFill>
              <a:srgbClr val="FF0000"/>
            </a:solidFill>
          </a:ln>
        </p:spPr>
      </p:pic>
      <p:sp>
        <p:nvSpPr>
          <p:cNvPr id="9" name="Rectangle 8">
            <a:extLst>
              <a:ext uri="{FF2B5EF4-FFF2-40B4-BE49-F238E27FC236}">
                <a16:creationId xmlns:a16="http://schemas.microsoft.com/office/drawing/2014/main" id="{E94CDC6D-AF18-1606-711A-5794F706CB99}"/>
              </a:ext>
            </a:extLst>
          </p:cNvPr>
          <p:cNvSpPr/>
          <p:nvPr/>
        </p:nvSpPr>
        <p:spPr>
          <a:xfrm>
            <a:off x="1828800" y="5016500"/>
            <a:ext cx="2247900" cy="571500"/>
          </a:xfrm>
          <a:prstGeom prst="rect">
            <a:avLst/>
          </a:prstGeom>
          <a:solidFill>
            <a:schemeClr val="accent4">
              <a:lumMod val="20000"/>
              <a:lumOff val="80000"/>
              <a:alpha val="4891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88206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Click on the account ID to access the details, then click on the ‘Keys’ tab along the top</a:t>
            </a:r>
          </a:p>
        </p:txBody>
      </p:sp>
      <p:sp>
        <p:nvSpPr>
          <p:cNvPr id="7" name="Content Placeholder 6">
            <a:extLst>
              <a:ext uri="{FF2B5EF4-FFF2-40B4-BE49-F238E27FC236}">
                <a16:creationId xmlns:a16="http://schemas.microsoft.com/office/drawing/2014/main" id="{4F18F1A2-B23A-F5D3-A3DA-3BEDD70B4F11}"/>
              </a:ext>
            </a:extLst>
          </p:cNvPr>
          <p:cNvSpPr>
            <a:spLocks noGrp="1"/>
          </p:cNvSpPr>
          <p:nvPr>
            <p:ph idx="1"/>
          </p:nvPr>
        </p:nvSpPr>
        <p:spPr/>
        <p:txBody>
          <a:bodyPr/>
          <a:lstStyle/>
          <a:p>
            <a:endParaRPr lang="en-VN"/>
          </a:p>
        </p:txBody>
      </p:sp>
      <p:pic>
        <p:nvPicPr>
          <p:cNvPr id="8" name="Content Placeholder 3">
            <a:extLst>
              <a:ext uri="{FF2B5EF4-FFF2-40B4-BE49-F238E27FC236}">
                <a16:creationId xmlns:a16="http://schemas.microsoft.com/office/drawing/2014/main" id="{2E4EA32F-A070-2788-D146-7942FA135FD2}"/>
              </a:ext>
            </a:extLst>
          </p:cNvPr>
          <p:cNvPicPr>
            <a:picLocks noChangeAspect="1"/>
          </p:cNvPicPr>
          <p:nvPr/>
        </p:nvPicPr>
        <p:blipFill>
          <a:blip r:embed="rId2"/>
          <a:stretch>
            <a:fillRect/>
          </a:stretch>
        </p:blipFill>
        <p:spPr>
          <a:xfrm>
            <a:off x="643467" y="1562946"/>
            <a:ext cx="10905066" cy="4307502"/>
          </a:xfrm>
          <a:prstGeom prst="rect">
            <a:avLst/>
          </a:prstGeom>
          <a:ln>
            <a:noFill/>
          </a:ln>
        </p:spPr>
      </p:pic>
      <p:sp>
        <p:nvSpPr>
          <p:cNvPr id="2" name="Slide Number Placeholder 1">
            <a:extLst>
              <a:ext uri="{FF2B5EF4-FFF2-40B4-BE49-F238E27FC236}">
                <a16:creationId xmlns:a16="http://schemas.microsoft.com/office/drawing/2014/main" id="{B18A9600-2712-C6D9-9701-B0B450A1294E}"/>
              </a:ext>
            </a:extLst>
          </p:cNvPr>
          <p:cNvSpPr>
            <a:spLocks noGrp="1"/>
          </p:cNvSpPr>
          <p:nvPr>
            <p:ph type="sldNum" sz="quarter" idx="12"/>
          </p:nvPr>
        </p:nvSpPr>
        <p:spPr/>
        <p:txBody>
          <a:bodyPr/>
          <a:lstStyle/>
          <a:p>
            <a:fld id="{F3A36CB8-968D-4335-88AF-8D496628264E}" type="slidenum">
              <a:rPr lang="en-US" smtClean="0"/>
              <a:t>61</a:t>
            </a:fld>
            <a:endParaRPr lang="en-US"/>
          </a:p>
        </p:txBody>
      </p:sp>
    </p:spTree>
    <p:extLst>
      <p:ext uri="{BB962C8B-B14F-4D97-AF65-F5344CB8AC3E}">
        <p14:creationId xmlns:p14="http://schemas.microsoft.com/office/powerpoint/2010/main" val="2425876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‘Add Key’ =&gt; ‘Create New Key’ =&gt; JSON</a:t>
            </a:r>
          </a:p>
        </p:txBody>
      </p:sp>
      <p:pic>
        <p:nvPicPr>
          <p:cNvPr id="4" name="Content Placeholder 3">
            <a:extLst>
              <a:ext uri="{FF2B5EF4-FFF2-40B4-BE49-F238E27FC236}">
                <a16:creationId xmlns:a16="http://schemas.microsoft.com/office/drawing/2014/main" id="{ED7CE9F1-536D-BD1E-3159-4D5AE5264B6B}"/>
              </a:ext>
            </a:extLst>
          </p:cNvPr>
          <p:cNvPicPr>
            <a:picLocks noGrp="1" noChangeAspect="1"/>
          </p:cNvPicPr>
          <p:nvPr>
            <p:ph idx="1"/>
          </p:nvPr>
        </p:nvPicPr>
        <p:blipFill>
          <a:blip r:embed="rId2"/>
          <a:stretch>
            <a:fillRect/>
          </a:stretch>
        </p:blipFill>
        <p:spPr>
          <a:xfrm>
            <a:off x="2984168" y="1261102"/>
            <a:ext cx="6734765" cy="5219442"/>
          </a:xfrm>
          <a:prstGeom prst="rect">
            <a:avLst/>
          </a:prstGeom>
          <a:ln>
            <a:noFill/>
          </a:ln>
        </p:spPr>
      </p:pic>
      <p:sp>
        <p:nvSpPr>
          <p:cNvPr id="9" name="TextBox 8">
            <a:extLst>
              <a:ext uri="{FF2B5EF4-FFF2-40B4-BE49-F238E27FC236}">
                <a16:creationId xmlns:a16="http://schemas.microsoft.com/office/drawing/2014/main" id="{33F37791-2EB0-6F45-FBBC-E31E06963025}"/>
              </a:ext>
            </a:extLst>
          </p:cNvPr>
          <p:cNvSpPr txBox="1"/>
          <p:nvPr/>
        </p:nvSpPr>
        <p:spPr>
          <a:xfrm>
            <a:off x="123802" y="6450788"/>
            <a:ext cx="7647726" cy="369332"/>
          </a:xfrm>
          <a:prstGeom prst="rect">
            <a:avLst/>
          </a:prstGeom>
          <a:noFill/>
        </p:spPr>
        <p:txBody>
          <a:bodyPr wrap="square">
            <a:spAutoFit/>
          </a:bodyPr>
          <a:lstStyle/>
          <a:p>
            <a:r>
              <a:rPr lang="en-US" b="0" i="0" dirty="0">
                <a:solidFill>
                  <a:srgbClr val="292929"/>
                </a:solidFill>
                <a:effectLst/>
                <a:latin typeface="Times New Roman" panose="02020603050405020304" pitchFamily="18" charset="0"/>
                <a:cs typeface="Times New Roman" panose="02020603050405020304" pitchFamily="18" charset="0"/>
              </a:rPr>
              <a:t>This should automatically download the key to your local machine</a:t>
            </a:r>
            <a:endParaRPr lang="en-VN" dirty="0">
              <a:latin typeface="Times New Roman" panose="02020603050405020304" pitchFamily="18" charset="0"/>
              <a:cs typeface="Times New Roman" panose="02020603050405020304" pitchFamily="18" charset="0"/>
            </a:endParaRPr>
          </a:p>
        </p:txBody>
      </p:sp>
      <p:pic>
        <p:nvPicPr>
          <p:cNvPr id="10" name="Picture 2" descr="10 Tips How To Protect Your Information Online 2023 | VPNpro">
            <a:extLst>
              <a:ext uri="{FF2B5EF4-FFF2-40B4-BE49-F238E27FC236}">
                <a16:creationId xmlns:a16="http://schemas.microsoft.com/office/drawing/2014/main" id="{E12469F0-8A1E-5286-0F83-8F33551AF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588" y="4916243"/>
            <a:ext cx="3694412" cy="19417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8C6E7B8-61CB-A358-949B-366CB42E32F9}"/>
              </a:ext>
            </a:extLst>
          </p:cNvPr>
          <p:cNvSpPr txBox="1"/>
          <p:nvPr/>
        </p:nvSpPr>
        <p:spPr>
          <a:xfrm>
            <a:off x="8524802" y="4933915"/>
            <a:ext cx="6278334" cy="369332"/>
          </a:xfrm>
          <a:prstGeom prst="rect">
            <a:avLst/>
          </a:prstGeom>
          <a:noFill/>
        </p:spPr>
        <p:txBody>
          <a:bodyPr wrap="square">
            <a:spAutoFit/>
          </a:bodyPr>
          <a:lstStyle/>
          <a:p>
            <a:r>
              <a:rPr lang="en-VN" dirty="0">
                <a:highlight>
                  <a:srgbClr val="FFFF00"/>
                </a:highlight>
              </a:rPr>
              <a:t>KEEP THIS SECURE</a:t>
            </a:r>
          </a:p>
        </p:txBody>
      </p:sp>
      <p:sp>
        <p:nvSpPr>
          <p:cNvPr id="2" name="Slide Number Placeholder 1">
            <a:extLst>
              <a:ext uri="{FF2B5EF4-FFF2-40B4-BE49-F238E27FC236}">
                <a16:creationId xmlns:a16="http://schemas.microsoft.com/office/drawing/2014/main" id="{C098539F-9C68-833F-8DD3-8D0696AC6A7B}"/>
              </a:ext>
            </a:extLst>
          </p:cNvPr>
          <p:cNvSpPr>
            <a:spLocks noGrp="1"/>
          </p:cNvSpPr>
          <p:nvPr>
            <p:ph type="sldNum" sz="quarter" idx="12"/>
          </p:nvPr>
        </p:nvSpPr>
        <p:spPr/>
        <p:txBody>
          <a:bodyPr/>
          <a:lstStyle/>
          <a:p>
            <a:fld id="{F3A36CB8-968D-4335-88AF-8D496628264E}" type="slidenum">
              <a:rPr lang="en-US" smtClean="0"/>
              <a:t>62</a:t>
            </a:fld>
            <a:endParaRPr lang="en-US"/>
          </a:p>
        </p:txBody>
      </p:sp>
      <p:sp>
        <p:nvSpPr>
          <p:cNvPr id="7" name="Rectangle 6">
            <a:extLst>
              <a:ext uri="{FF2B5EF4-FFF2-40B4-BE49-F238E27FC236}">
                <a16:creationId xmlns:a16="http://schemas.microsoft.com/office/drawing/2014/main" id="{1B97A474-582B-0207-DB1B-F27A093E456B}"/>
              </a:ext>
            </a:extLst>
          </p:cNvPr>
          <p:cNvSpPr/>
          <p:nvPr/>
        </p:nvSpPr>
        <p:spPr>
          <a:xfrm>
            <a:off x="3111500" y="4933915"/>
            <a:ext cx="2247900" cy="14224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651760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‘Add Key’ =&gt; ‘Create New Key’ =&gt; JSON</a:t>
            </a:r>
          </a:p>
        </p:txBody>
      </p:sp>
      <p:sp>
        <p:nvSpPr>
          <p:cNvPr id="9" name="TextBox 8">
            <a:extLst>
              <a:ext uri="{FF2B5EF4-FFF2-40B4-BE49-F238E27FC236}">
                <a16:creationId xmlns:a16="http://schemas.microsoft.com/office/drawing/2014/main" id="{33F37791-2EB0-6F45-FBBC-E31E06963025}"/>
              </a:ext>
            </a:extLst>
          </p:cNvPr>
          <p:cNvSpPr txBox="1"/>
          <p:nvPr/>
        </p:nvSpPr>
        <p:spPr>
          <a:xfrm>
            <a:off x="123802" y="6450788"/>
            <a:ext cx="7647726" cy="369332"/>
          </a:xfrm>
          <a:prstGeom prst="rect">
            <a:avLst/>
          </a:prstGeom>
          <a:noFill/>
        </p:spPr>
        <p:txBody>
          <a:bodyPr wrap="square">
            <a:spAutoFit/>
          </a:bodyPr>
          <a:lstStyle/>
          <a:p>
            <a:r>
              <a:rPr lang="en-US" b="0" i="0" dirty="0">
                <a:solidFill>
                  <a:srgbClr val="292929"/>
                </a:solidFill>
                <a:effectLst/>
                <a:latin typeface="Times New Roman" panose="02020603050405020304" pitchFamily="18" charset="0"/>
                <a:cs typeface="Times New Roman" panose="02020603050405020304" pitchFamily="18" charset="0"/>
              </a:rPr>
              <a:t>This should automatically download the key to your local machine</a:t>
            </a:r>
            <a:endParaRPr lang="en-VN"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445602F4-8613-4A49-6B13-1C8C99D4EAF3}"/>
              </a:ext>
            </a:extLst>
          </p:cNvPr>
          <p:cNvSpPr>
            <a:spLocks noGrp="1"/>
          </p:cNvSpPr>
          <p:nvPr>
            <p:ph idx="1"/>
          </p:nvPr>
        </p:nvSpPr>
        <p:spPr/>
        <p:txBody>
          <a:bodyPr/>
          <a:lstStyle/>
          <a:p>
            <a:endParaRPr lang="en-VN"/>
          </a:p>
        </p:txBody>
      </p:sp>
      <p:pic>
        <p:nvPicPr>
          <p:cNvPr id="7" name="Content Placeholder 3">
            <a:extLst>
              <a:ext uri="{FF2B5EF4-FFF2-40B4-BE49-F238E27FC236}">
                <a16:creationId xmlns:a16="http://schemas.microsoft.com/office/drawing/2014/main" id="{81CDCEF8-E91A-DA83-DCFB-1AC7F7849931}"/>
              </a:ext>
            </a:extLst>
          </p:cNvPr>
          <p:cNvPicPr>
            <a:picLocks noChangeAspect="1"/>
          </p:cNvPicPr>
          <p:nvPr/>
        </p:nvPicPr>
        <p:blipFill>
          <a:blip r:embed="rId2"/>
          <a:stretch>
            <a:fillRect/>
          </a:stretch>
        </p:blipFill>
        <p:spPr>
          <a:xfrm>
            <a:off x="2123067" y="1187397"/>
            <a:ext cx="7647726" cy="5296048"/>
          </a:xfrm>
          <a:prstGeom prst="rect">
            <a:avLst/>
          </a:prstGeom>
          <a:ln>
            <a:noFill/>
          </a:ln>
        </p:spPr>
      </p:pic>
      <p:pic>
        <p:nvPicPr>
          <p:cNvPr id="8" name="Picture 2" descr="10 Tips How To Protect Your Information Online 2023 | VPNpro">
            <a:extLst>
              <a:ext uri="{FF2B5EF4-FFF2-40B4-BE49-F238E27FC236}">
                <a16:creationId xmlns:a16="http://schemas.microsoft.com/office/drawing/2014/main" id="{7CE49C17-CB04-3A13-97B7-236BD4163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8990" y="4761408"/>
            <a:ext cx="3943297" cy="20725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B92B48D-438B-0BDC-FDA1-3F8711FB5A9D}"/>
              </a:ext>
            </a:extLst>
          </p:cNvPr>
          <p:cNvSpPr txBox="1"/>
          <p:nvPr/>
        </p:nvSpPr>
        <p:spPr>
          <a:xfrm>
            <a:off x="8362403" y="4884457"/>
            <a:ext cx="6278334" cy="369332"/>
          </a:xfrm>
          <a:prstGeom prst="rect">
            <a:avLst/>
          </a:prstGeom>
          <a:noFill/>
        </p:spPr>
        <p:txBody>
          <a:bodyPr wrap="square">
            <a:spAutoFit/>
          </a:bodyPr>
          <a:lstStyle/>
          <a:p>
            <a:r>
              <a:rPr lang="en-VN" dirty="0">
                <a:highlight>
                  <a:srgbClr val="FFFF00"/>
                </a:highlight>
              </a:rPr>
              <a:t>KEEP THIS SECURE</a:t>
            </a:r>
          </a:p>
        </p:txBody>
      </p:sp>
      <p:sp>
        <p:nvSpPr>
          <p:cNvPr id="4" name="Slide Number Placeholder 3">
            <a:extLst>
              <a:ext uri="{FF2B5EF4-FFF2-40B4-BE49-F238E27FC236}">
                <a16:creationId xmlns:a16="http://schemas.microsoft.com/office/drawing/2014/main" id="{7FD4959E-E54E-E2E9-CAD0-E632977D422D}"/>
              </a:ext>
            </a:extLst>
          </p:cNvPr>
          <p:cNvSpPr>
            <a:spLocks noGrp="1"/>
          </p:cNvSpPr>
          <p:nvPr>
            <p:ph type="sldNum" sz="quarter" idx="12"/>
          </p:nvPr>
        </p:nvSpPr>
        <p:spPr/>
        <p:txBody>
          <a:bodyPr/>
          <a:lstStyle/>
          <a:p>
            <a:fld id="{F3A36CB8-968D-4335-88AF-8D496628264E}" type="slidenum">
              <a:rPr lang="en-US" smtClean="0"/>
              <a:t>63</a:t>
            </a:fld>
            <a:endParaRPr lang="en-US"/>
          </a:p>
        </p:txBody>
      </p:sp>
    </p:spTree>
    <p:extLst>
      <p:ext uri="{BB962C8B-B14F-4D97-AF65-F5344CB8AC3E}">
        <p14:creationId xmlns:p14="http://schemas.microsoft.com/office/powerpoint/2010/main" val="254195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‘Add Key’ =&gt; ‘Create New Key’ =&gt; JSON</a:t>
            </a:r>
          </a:p>
        </p:txBody>
      </p:sp>
      <p:pic>
        <p:nvPicPr>
          <p:cNvPr id="4" name="Picture 3">
            <a:extLst>
              <a:ext uri="{FF2B5EF4-FFF2-40B4-BE49-F238E27FC236}">
                <a16:creationId xmlns:a16="http://schemas.microsoft.com/office/drawing/2014/main" id="{FEB41C5F-D57B-6B34-696D-722C4D1A685A}"/>
              </a:ext>
            </a:extLst>
          </p:cNvPr>
          <p:cNvPicPr>
            <a:picLocks noChangeAspect="1"/>
          </p:cNvPicPr>
          <p:nvPr/>
        </p:nvPicPr>
        <p:blipFill>
          <a:blip r:embed="rId2"/>
          <a:stretch>
            <a:fillRect/>
          </a:stretch>
        </p:blipFill>
        <p:spPr>
          <a:xfrm>
            <a:off x="393222" y="1627730"/>
            <a:ext cx="11405556" cy="4606476"/>
          </a:xfrm>
          <a:prstGeom prst="rect">
            <a:avLst/>
          </a:prstGeom>
          <a:ln>
            <a:solidFill>
              <a:schemeClr val="tx1"/>
            </a:solidFill>
          </a:ln>
        </p:spPr>
      </p:pic>
      <p:sp>
        <p:nvSpPr>
          <p:cNvPr id="2" name="Slide Number Placeholder 1">
            <a:extLst>
              <a:ext uri="{FF2B5EF4-FFF2-40B4-BE49-F238E27FC236}">
                <a16:creationId xmlns:a16="http://schemas.microsoft.com/office/drawing/2014/main" id="{5E28F93B-BC28-FF69-2C1A-7A541D3799F3}"/>
              </a:ext>
            </a:extLst>
          </p:cNvPr>
          <p:cNvSpPr>
            <a:spLocks noGrp="1"/>
          </p:cNvSpPr>
          <p:nvPr>
            <p:ph type="sldNum" sz="quarter" idx="12"/>
          </p:nvPr>
        </p:nvSpPr>
        <p:spPr/>
        <p:txBody>
          <a:bodyPr/>
          <a:lstStyle/>
          <a:p>
            <a:fld id="{F3A36CB8-968D-4335-88AF-8D496628264E}" type="slidenum">
              <a:rPr lang="en-US" smtClean="0"/>
              <a:t>64</a:t>
            </a:fld>
            <a:endParaRPr lang="en-US"/>
          </a:p>
        </p:txBody>
      </p:sp>
    </p:spTree>
    <p:extLst>
      <p:ext uri="{BB962C8B-B14F-4D97-AF65-F5344CB8AC3E}">
        <p14:creationId xmlns:p14="http://schemas.microsoft.com/office/powerpoint/2010/main" val="3983585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Loading the Data to The Bucket</a:t>
            </a:r>
          </a:p>
        </p:txBody>
      </p:sp>
      <p:pic>
        <p:nvPicPr>
          <p:cNvPr id="2" name="Content Placeholder 5">
            <a:extLst>
              <a:ext uri="{FF2B5EF4-FFF2-40B4-BE49-F238E27FC236}">
                <a16:creationId xmlns:a16="http://schemas.microsoft.com/office/drawing/2014/main" id="{8CB4A38A-68E5-203E-DB9B-1B9B401E7CC1}"/>
              </a:ext>
            </a:extLst>
          </p:cNvPr>
          <p:cNvPicPr>
            <a:picLocks noGrp="1" noChangeAspect="1"/>
          </p:cNvPicPr>
          <p:nvPr>
            <p:ph idx="1"/>
          </p:nvPr>
        </p:nvPicPr>
        <p:blipFill>
          <a:blip r:embed="rId2"/>
          <a:stretch>
            <a:fillRect/>
          </a:stretch>
        </p:blipFill>
        <p:spPr>
          <a:xfrm>
            <a:off x="643467" y="1753788"/>
            <a:ext cx="10905066" cy="4116660"/>
          </a:xfrm>
          <a:prstGeom prst="rect">
            <a:avLst/>
          </a:prstGeom>
          <a:ln>
            <a:solidFill>
              <a:schemeClr val="tx1"/>
            </a:solidFill>
          </a:ln>
        </p:spPr>
      </p:pic>
      <p:sp>
        <p:nvSpPr>
          <p:cNvPr id="4" name="Slide Number Placeholder 3">
            <a:extLst>
              <a:ext uri="{FF2B5EF4-FFF2-40B4-BE49-F238E27FC236}">
                <a16:creationId xmlns:a16="http://schemas.microsoft.com/office/drawing/2014/main" id="{23A8619D-6DD5-632B-3618-BB8979EC096B}"/>
              </a:ext>
            </a:extLst>
          </p:cNvPr>
          <p:cNvSpPr>
            <a:spLocks noGrp="1"/>
          </p:cNvSpPr>
          <p:nvPr>
            <p:ph type="sldNum" sz="quarter" idx="12"/>
          </p:nvPr>
        </p:nvSpPr>
        <p:spPr/>
        <p:txBody>
          <a:bodyPr/>
          <a:lstStyle/>
          <a:p>
            <a:fld id="{F3A36CB8-968D-4335-88AF-8D496628264E}" type="slidenum">
              <a:rPr lang="en-US" smtClean="0"/>
              <a:t>65</a:t>
            </a:fld>
            <a:endParaRPr lang="en-US"/>
          </a:p>
        </p:txBody>
      </p:sp>
    </p:spTree>
    <p:extLst>
      <p:ext uri="{BB962C8B-B14F-4D97-AF65-F5344CB8AC3E}">
        <p14:creationId xmlns:p14="http://schemas.microsoft.com/office/powerpoint/2010/main" val="2364600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Loading the Data to The Bucket</a:t>
            </a:r>
          </a:p>
        </p:txBody>
      </p:sp>
      <p:sp>
        <p:nvSpPr>
          <p:cNvPr id="7" name="Content Placeholder 6">
            <a:extLst>
              <a:ext uri="{FF2B5EF4-FFF2-40B4-BE49-F238E27FC236}">
                <a16:creationId xmlns:a16="http://schemas.microsoft.com/office/drawing/2014/main" id="{9C36818E-E216-85FB-DADD-92900DF07D74}"/>
              </a:ext>
            </a:extLst>
          </p:cNvPr>
          <p:cNvSpPr>
            <a:spLocks noGrp="1"/>
          </p:cNvSpPr>
          <p:nvPr>
            <p:ph idx="1"/>
          </p:nvPr>
        </p:nvSpPr>
        <p:spPr/>
        <p:txBody>
          <a:bodyPr/>
          <a:lstStyle/>
          <a:p>
            <a:endParaRPr lang="en-VN"/>
          </a:p>
        </p:txBody>
      </p:sp>
      <p:pic>
        <p:nvPicPr>
          <p:cNvPr id="8" name="Content Placeholder 3">
            <a:extLst>
              <a:ext uri="{FF2B5EF4-FFF2-40B4-BE49-F238E27FC236}">
                <a16:creationId xmlns:a16="http://schemas.microsoft.com/office/drawing/2014/main" id="{BD0EEBAD-E868-8132-2649-64A823910AA0}"/>
              </a:ext>
            </a:extLst>
          </p:cNvPr>
          <p:cNvPicPr>
            <a:picLocks noChangeAspect="1"/>
          </p:cNvPicPr>
          <p:nvPr/>
        </p:nvPicPr>
        <p:blipFill>
          <a:blip r:embed="rId2"/>
          <a:stretch>
            <a:fillRect/>
          </a:stretch>
        </p:blipFill>
        <p:spPr>
          <a:xfrm>
            <a:off x="1208314" y="1259778"/>
            <a:ext cx="10339199" cy="5298839"/>
          </a:xfrm>
          <a:prstGeom prst="rect">
            <a:avLst/>
          </a:prstGeom>
          <a:ln>
            <a:noFill/>
          </a:ln>
        </p:spPr>
      </p:pic>
      <p:sp>
        <p:nvSpPr>
          <p:cNvPr id="2" name="Slide Number Placeholder 1">
            <a:extLst>
              <a:ext uri="{FF2B5EF4-FFF2-40B4-BE49-F238E27FC236}">
                <a16:creationId xmlns:a16="http://schemas.microsoft.com/office/drawing/2014/main" id="{5B10BE97-AA11-9118-9677-9A9A9B6E13B7}"/>
              </a:ext>
            </a:extLst>
          </p:cNvPr>
          <p:cNvSpPr>
            <a:spLocks noGrp="1"/>
          </p:cNvSpPr>
          <p:nvPr>
            <p:ph type="sldNum" sz="quarter" idx="12"/>
          </p:nvPr>
        </p:nvSpPr>
        <p:spPr/>
        <p:txBody>
          <a:bodyPr/>
          <a:lstStyle/>
          <a:p>
            <a:fld id="{F3A36CB8-968D-4335-88AF-8D496628264E}" type="slidenum">
              <a:rPr lang="en-US" smtClean="0"/>
              <a:t>66</a:t>
            </a:fld>
            <a:endParaRPr lang="en-US"/>
          </a:p>
        </p:txBody>
      </p:sp>
    </p:spTree>
    <p:extLst>
      <p:ext uri="{BB962C8B-B14F-4D97-AF65-F5344CB8AC3E}">
        <p14:creationId xmlns:p14="http://schemas.microsoft.com/office/powerpoint/2010/main" val="506136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Loading the Data to The Bucket</a:t>
            </a:r>
          </a:p>
        </p:txBody>
      </p:sp>
      <p:sp>
        <p:nvSpPr>
          <p:cNvPr id="4" name="Slide Number Placeholder 3">
            <a:extLst>
              <a:ext uri="{FF2B5EF4-FFF2-40B4-BE49-F238E27FC236}">
                <a16:creationId xmlns:a16="http://schemas.microsoft.com/office/drawing/2014/main" id="{8D5D01A5-23A6-BBBC-4974-328E1C03545D}"/>
              </a:ext>
            </a:extLst>
          </p:cNvPr>
          <p:cNvSpPr>
            <a:spLocks noGrp="1"/>
          </p:cNvSpPr>
          <p:nvPr>
            <p:ph type="sldNum" sz="quarter" idx="12"/>
          </p:nvPr>
        </p:nvSpPr>
        <p:spPr/>
        <p:txBody>
          <a:bodyPr/>
          <a:lstStyle/>
          <a:p>
            <a:fld id="{F3A36CB8-968D-4335-88AF-8D496628264E}" type="slidenum">
              <a:rPr lang="en-US" smtClean="0"/>
              <a:t>67</a:t>
            </a:fld>
            <a:endParaRPr lang="en-US"/>
          </a:p>
        </p:txBody>
      </p:sp>
      <p:pic>
        <p:nvPicPr>
          <p:cNvPr id="8" name="Picture 7">
            <a:extLst>
              <a:ext uri="{FF2B5EF4-FFF2-40B4-BE49-F238E27FC236}">
                <a16:creationId xmlns:a16="http://schemas.microsoft.com/office/drawing/2014/main" id="{1DB50CC3-0346-7767-36C8-F471B6E4AC1A}"/>
              </a:ext>
            </a:extLst>
          </p:cNvPr>
          <p:cNvPicPr>
            <a:picLocks noChangeAspect="1"/>
          </p:cNvPicPr>
          <p:nvPr/>
        </p:nvPicPr>
        <p:blipFill rotWithShape="1">
          <a:blip r:embed="rId2"/>
          <a:srcRect t="36070"/>
          <a:stretch/>
        </p:blipFill>
        <p:spPr>
          <a:xfrm>
            <a:off x="838200" y="2613251"/>
            <a:ext cx="10625485" cy="2202291"/>
          </a:xfrm>
          <a:prstGeom prst="rect">
            <a:avLst/>
          </a:prstGeom>
        </p:spPr>
      </p:pic>
      <p:sp>
        <p:nvSpPr>
          <p:cNvPr id="7" name="Rectangle 6">
            <a:extLst>
              <a:ext uri="{FF2B5EF4-FFF2-40B4-BE49-F238E27FC236}">
                <a16:creationId xmlns:a16="http://schemas.microsoft.com/office/drawing/2014/main" id="{49896BC6-750B-4592-EA0D-92F1B338DBF4}"/>
              </a:ext>
            </a:extLst>
          </p:cNvPr>
          <p:cNvSpPr/>
          <p:nvPr/>
        </p:nvSpPr>
        <p:spPr>
          <a:xfrm>
            <a:off x="1086858" y="3483864"/>
            <a:ext cx="869958" cy="3931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2624684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Loading the Data to The Bucket</a:t>
            </a:r>
          </a:p>
        </p:txBody>
      </p:sp>
      <p:sp>
        <p:nvSpPr>
          <p:cNvPr id="7" name="Content Placeholder 6">
            <a:extLst>
              <a:ext uri="{FF2B5EF4-FFF2-40B4-BE49-F238E27FC236}">
                <a16:creationId xmlns:a16="http://schemas.microsoft.com/office/drawing/2014/main" id="{9C36818E-E216-85FB-DADD-92900DF07D74}"/>
              </a:ext>
            </a:extLst>
          </p:cNvPr>
          <p:cNvSpPr>
            <a:spLocks noGrp="1"/>
          </p:cNvSpPr>
          <p:nvPr>
            <p:ph idx="1"/>
          </p:nvPr>
        </p:nvSpPr>
        <p:spPr/>
        <p:txBody>
          <a:bodyPr/>
          <a:lstStyle/>
          <a:p>
            <a:endParaRPr lang="en-VN" dirty="0"/>
          </a:p>
        </p:txBody>
      </p:sp>
      <p:pic>
        <p:nvPicPr>
          <p:cNvPr id="2" name="Picture 1">
            <a:extLst>
              <a:ext uri="{FF2B5EF4-FFF2-40B4-BE49-F238E27FC236}">
                <a16:creationId xmlns:a16="http://schemas.microsoft.com/office/drawing/2014/main" id="{A2595212-D570-91FB-8F7C-B642E3A1CB61}"/>
              </a:ext>
            </a:extLst>
          </p:cNvPr>
          <p:cNvPicPr>
            <a:picLocks noChangeAspect="1"/>
          </p:cNvPicPr>
          <p:nvPr/>
        </p:nvPicPr>
        <p:blipFill>
          <a:blip r:embed="rId2"/>
          <a:stretch>
            <a:fillRect/>
          </a:stretch>
        </p:blipFill>
        <p:spPr>
          <a:xfrm>
            <a:off x="838200" y="1490095"/>
            <a:ext cx="10802474" cy="4380353"/>
          </a:xfrm>
          <a:prstGeom prst="rect">
            <a:avLst/>
          </a:prstGeom>
          <a:ln>
            <a:solidFill>
              <a:schemeClr val="tx1"/>
            </a:solidFill>
          </a:ln>
        </p:spPr>
      </p:pic>
      <p:sp>
        <p:nvSpPr>
          <p:cNvPr id="4" name="Slide Number Placeholder 3">
            <a:extLst>
              <a:ext uri="{FF2B5EF4-FFF2-40B4-BE49-F238E27FC236}">
                <a16:creationId xmlns:a16="http://schemas.microsoft.com/office/drawing/2014/main" id="{8D5D01A5-23A6-BBBC-4974-328E1C03545D}"/>
              </a:ext>
            </a:extLst>
          </p:cNvPr>
          <p:cNvSpPr>
            <a:spLocks noGrp="1"/>
          </p:cNvSpPr>
          <p:nvPr>
            <p:ph type="sldNum" sz="quarter" idx="12"/>
          </p:nvPr>
        </p:nvSpPr>
        <p:spPr/>
        <p:txBody>
          <a:bodyPr/>
          <a:lstStyle/>
          <a:p>
            <a:fld id="{F3A36CB8-968D-4335-88AF-8D496628264E}" type="slidenum">
              <a:rPr lang="en-US" smtClean="0"/>
              <a:t>68</a:t>
            </a:fld>
            <a:endParaRPr lang="en-US"/>
          </a:p>
        </p:txBody>
      </p:sp>
    </p:spTree>
    <p:extLst>
      <p:ext uri="{BB962C8B-B14F-4D97-AF65-F5344CB8AC3E}">
        <p14:creationId xmlns:p14="http://schemas.microsoft.com/office/powerpoint/2010/main" val="2916191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dirty="0">
                <a:solidFill>
                  <a:srgbClr val="00B050"/>
                </a:solidFill>
                <a:latin typeface="Times New Roman" panose="02020603050405020304" pitchFamily="18" charset="0"/>
                <a:cs typeface="Times New Roman" panose="02020603050405020304" pitchFamily="18" charset="0"/>
              </a:rPr>
              <a:t>Another Solution: Create a Bucket from Code</a:t>
            </a:r>
            <a:endParaRPr lang="en-US" sz="3200" b="1" i="0" dirty="0">
              <a:solidFill>
                <a:srgbClr val="00B050"/>
              </a:solidFill>
              <a:effectLst/>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C36818E-E216-85FB-DADD-92900DF07D74}"/>
              </a:ext>
            </a:extLst>
          </p:cNvPr>
          <p:cNvSpPr>
            <a:spLocks noGrp="1"/>
          </p:cNvSpPr>
          <p:nvPr>
            <p:ph idx="1"/>
          </p:nvPr>
        </p:nvSpPr>
        <p:spPr/>
        <p:txBody>
          <a:bodyPr/>
          <a:lstStyle/>
          <a:p>
            <a:endParaRPr lang="en-VN"/>
          </a:p>
        </p:txBody>
      </p:sp>
      <p:pic>
        <p:nvPicPr>
          <p:cNvPr id="4" name="Content Placeholder 3">
            <a:extLst>
              <a:ext uri="{FF2B5EF4-FFF2-40B4-BE49-F238E27FC236}">
                <a16:creationId xmlns:a16="http://schemas.microsoft.com/office/drawing/2014/main" id="{413EE38B-AA7D-BBA0-480F-C112BD1A9C1C}"/>
              </a:ext>
            </a:extLst>
          </p:cNvPr>
          <p:cNvPicPr>
            <a:picLocks noChangeAspect="1"/>
          </p:cNvPicPr>
          <p:nvPr/>
        </p:nvPicPr>
        <p:blipFill>
          <a:blip r:embed="rId2"/>
          <a:stretch>
            <a:fillRect/>
          </a:stretch>
        </p:blipFill>
        <p:spPr>
          <a:xfrm>
            <a:off x="643467" y="1634669"/>
            <a:ext cx="10905066" cy="4062137"/>
          </a:xfrm>
          <a:prstGeom prst="rect">
            <a:avLst/>
          </a:prstGeom>
          <a:ln>
            <a:solidFill>
              <a:schemeClr val="tx1"/>
            </a:solidFill>
          </a:ln>
        </p:spPr>
      </p:pic>
      <p:sp>
        <p:nvSpPr>
          <p:cNvPr id="2" name="Slide Number Placeholder 1">
            <a:extLst>
              <a:ext uri="{FF2B5EF4-FFF2-40B4-BE49-F238E27FC236}">
                <a16:creationId xmlns:a16="http://schemas.microsoft.com/office/drawing/2014/main" id="{8572376C-32B9-2AC7-729F-2531F938E138}"/>
              </a:ext>
            </a:extLst>
          </p:cNvPr>
          <p:cNvSpPr>
            <a:spLocks noGrp="1"/>
          </p:cNvSpPr>
          <p:nvPr>
            <p:ph type="sldNum" sz="quarter" idx="12"/>
          </p:nvPr>
        </p:nvSpPr>
        <p:spPr/>
        <p:txBody>
          <a:bodyPr/>
          <a:lstStyle/>
          <a:p>
            <a:fld id="{F3A36CB8-968D-4335-88AF-8D496628264E}" type="slidenum">
              <a:rPr lang="en-US" smtClean="0"/>
              <a:t>69</a:t>
            </a:fld>
            <a:endParaRPr lang="en-US"/>
          </a:p>
        </p:txBody>
      </p:sp>
    </p:spTree>
    <p:extLst>
      <p:ext uri="{BB962C8B-B14F-4D97-AF65-F5344CB8AC3E}">
        <p14:creationId xmlns:p14="http://schemas.microsoft.com/office/powerpoint/2010/main" val="1610434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pache Spark Components">
            <a:extLst>
              <a:ext uri="{FF2B5EF4-FFF2-40B4-BE49-F238E27FC236}">
                <a16:creationId xmlns:a16="http://schemas.microsoft.com/office/drawing/2014/main" id="{78778964-8E4C-6B43-3A43-8D4316C4F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30" y="1967379"/>
            <a:ext cx="6046456" cy="292324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park libraries and extensions">
            <a:extLst>
              <a:ext uri="{FF2B5EF4-FFF2-40B4-BE49-F238E27FC236}">
                <a16:creationId xmlns:a16="http://schemas.microsoft.com/office/drawing/2014/main" id="{3297EC45-3EBD-88E8-7DB0-2BE2A8966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486" y="2014320"/>
            <a:ext cx="5644242" cy="29536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62D85E-681D-69C1-6CC8-E67D73BE789D}"/>
              </a:ext>
            </a:extLst>
          </p:cNvPr>
          <p:cNvSpPr txBox="1"/>
          <p:nvPr/>
        </p:nvSpPr>
        <p:spPr>
          <a:xfrm>
            <a:off x="838200" y="130629"/>
            <a:ext cx="12192000" cy="707886"/>
          </a:xfrm>
          <a:prstGeom prst="rect">
            <a:avLst/>
          </a:prstGeom>
          <a:noFill/>
        </p:spPr>
        <p:txBody>
          <a:bodyPr wrap="square">
            <a:spAutoFit/>
          </a:bodyPr>
          <a:lstStyle/>
          <a:p>
            <a:pPr algn="ctr"/>
            <a:r>
              <a:rPr lang="en-VN" sz="4000" b="1" dirty="0">
                <a:solidFill>
                  <a:srgbClr val="00B050"/>
                </a:solidFill>
                <a:latin typeface="Times New Roman" panose="02020603050405020304" pitchFamily="18" charset="0"/>
                <a:cs typeface="Times New Roman" panose="02020603050405020304" pitchFamily="18" charset="0"/>
              </a:rPr>
              <a:t>How Spark and Hadoop can work together</a:t>
            </a:r>
          </a:p>
        </p:txBody>
      </p:sp>
      <p:sp>
        <p:nvSpPr>
          <p:cNvPr id="3" name="Rectangle 2">
            <a:extLst>
              <a:ext uri="{FF2B5EF4-FFF2-40B4-BE49-F238E27FC236}">
                <a16:creationId xmlns:a16="http://schemas.microsoft.com/office/drawing/2014/main" id="{DF2C06D4-7C44-5B3C-D9A6-0F84716AB324}"/>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306AFED-47CE-73ED-1CC4-E871AABA4D19}"/>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5" name="Slide Number Placeholder 4">
            <a:extLst>
              <a:ext uri="{FF2B5EF4-FFF2-40B4-BE49-F238E27FC236}">
                <a16:creationId xmlns:a16="http://schemas.microsoft.com/office/drawing/2014/main" id="{B231C5BB-F76F-9F42-BF81-5EDD69DD2F18}"/>
              </a:ext>
            </a:extLst>
          </p:cNvPr>
          <p:cNvSpPr>
            <a:spLocks noGrp="1"/>
          </p:cNvSpPr>
          <p:nvPr>
            <p:ph type="sldNum" sz="quarter" idx="12"/>
          </p:nvPr>
        </p:nvSpPr>
        <p:spPr/>
        <p:txBody>
          <a:bodyPr/>
          <a:lstStyle/>
          <a:p>
            <a:fld id="{F3A36CB8-968D-4335-88AF-8D496628264E}" type="slidenum">
              <a:rPr lang="en-US" smtClean="0"/>
              <a:t>7</a:t>
            </a:fld>
            <a:endParaRPr lang="en-US"/>
          </a:p>
        </p:txBody>
      </p:sp>
    </p:spTree>
    <p:extLst>
      <p:ext uri="{BB962C8B-B14F-4D97-AF65-F5344CB8AC3E}">
        <p14:creationId xmlns:p14="http://schemas.microsoft.com/office/powerpoint/2010/main" val="2226577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dirty="0">
                <a:solidFill>
                  <a:srgbClr val="00B050"/>
                </a:solidFill>
                <a:latin typeface="Times New Roman" panose="02020603050405020304" pitchFamily="18" charset="0"/>
                <a:cs typeface="Times New Roman" panose="02020603050405020304" pitchFamily="18" charset="0"/>
              </a:rPr>
              <a:t>Another Solution: Create a Bucket from Code</a:t>
            </a:r>
            <a:endParaRPr lang="en-US" sz="3200" b="1" i="0" dirty="0">
              <a:solidFill>
                <a:srgbClr val="00B050"/>
              </a:solidFill>
              <a:effectLst/>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C36818E-E216-85FB-DADD-92900DF07D74}"/>
              </a:ext>
            </a:extLst>
          </p:cNvPr>
          <p:cNvSpPr>
            <a:spLocks noGrp="1"/>
          </p:cNvSpPr>
          <p:nvPr>
            <p:ph idx="1"/>
          </p:nvPr>
        </p:nvSpPr>
        <p:spPr/>
        <p:txBody>
          <a:bodyPr/>
          <a:lstStyle/>
          <a:p>
            <a:endParaRPr lang="en-VN"/>
          </a:p>
        </p:txBody>
      </p:sp>
      <p:pic>
        <p:nvPicPr>
          <p:cNvPr id="2" name="Content Placeholder 3">
            <a:extLst>
              <a:ext uri="{FF2B5EF4-FFF2-40B4-BE49-F238E27FC236}">
                <a16:creationId xmlns:a16="http://schemas.microsoft.com/office/drawing/2014/main" id="{FD2B7A8E-BE81-65FE-6730-3C25F3A2C26F}"/>
              </a:ext>
            </a:extLst>
          </p:cNvPr>
          <p:cNvPicPr>
            <a:picLocks noChangeAspect="1"/>
          </p:cNvPicPr>
          <p:nvPr/>
        </p:nvPicPr>
        <p:blipFill>
          <a:blip r:embed="rId2"/>
          <a:stretch>
            <a:fillRect/>
          </a:stretch>
        </p:blipFill>
        <p:spPr>
          <a:xfrm>
            <a:off x="2144316" y="1406364"/>
            <a:ext cx="8578282" cy="5189860"/>
          </a:xfrm>
          <a:prstGeom prst="rect">
            <a:avLst/>
          </a:prstGeom>
          <a:ln>
            <a:solidFill>
              <a:schemeClr val="tx1"/>
            </a:solidFill>
          </a:ln>
        </p:spPr>
      </p:pic>
      <p:sp>
        <p:nvSpPr>
          <p:cNvPr id="4" name="Slide Number Placeholder 3">
            <a:extLst>
              <a:ext uri="{FF2B5EF4-FFF2-40B4-BE49-F238E27FC236}">
                <a16:creationId xmlns:a16="http://schemas.microsoft.com/office/drawing/2014/main" id="{8196BF90-9C8F-7957-CDB2-0E92FA557F56}"/>
              </a:ext>
            </a:extLst>
          </p:cNvPr>
          <p:cNvSpPr>
            <a:spLocks noGrp="1"/>
          </p:cNvSpPr>
          <p:nvPr>
            <p:ph type="sldNum" sz="quarter" idx="12"/>
          </p:nvPr>
        </p:nvSpPr>
        <p:spPr/>
        <p:txBody>
          <a:bodyPr/>
          <a:lstStyle/>
          <a:p>
            <a:fld id="{F3A36CB8-968D-4335-88AF-8D496628264E}" type="slidenum">
              <a:rPr lang="en-US" smtClean="0"/>
              <a:t>70</a:t>
            </a:fld>
            <a:endParaRPr lang="en-US"/>
          </a:p>
        </p:txBody>
      </p:sp>
    </p:spTree>
    <p:extLst>
      <p:ext uri="{BB962C8B-B14F-4D97-AF65-F5344CB8AC3E}">
        <p14:creationId xmlns:p14="http://schemas.microsoft.com/office/powerpoint/2010/main" val="3073281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1620895" y="-101864"/>
            <a:ext cx="10909640" cy="1249394"/>
          </a:xfrm>
          <a:prstGeom prst="rect">
            <a:avLst/>
          </a:prstGeom>
        </p:spPr>
        <p:txBody>
          <a:bodyPr vert="horz" lIns="91440" tIns="45720" rIns="91440" bIns="45720" rtlCol="0" anchor="ctr">
            <a:normAutofit/>
          </a:bodyPr>
          <a:lstStyle/>
          <a:p>
            <a:pPr lvl="1" algn="ctr"/>
            <a:r>
              <a:rPr lang="en-US" sz="3200" b="1" dirty="0">
                <a:solidFill>
                  <a:srgbClr val="00B050"/>
                </a:solidFill>
                <a:latin typeface="Times New Roman" panose="02020603050405020304" pitchFamily="18" charset="0"/>
                <a:cs typeface="Times New Roman" panose="02020603050405020304" pitchFamily="18" charset="0"/>
              </a:rPr>
              <a:t>Download Files From a Bucket</a:t>
            </a:r>
            <a:endParaRPr lang="en-US" sz="3200" b="1" i="0" dirty="0">
              <a:solidFill>
                <a:srgbClr val="00B05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BFB93FF-30DE-A2EA-8E66-0D48EA7FB71B}"/>
              </a:ext>
            </a:extLst>
          </p:cNvPr>
          <p:cNvPicPr>
            <a:picLocks noChangeAspect="1"/>
          </p:cNvPicPr>
          <p:nvPr/>
        </p:nvPicPr>
        <p:blipFill>
          <a:blip r:embed="rId3"/>
          <a:stretch>
            <a:fillRect/>
          </a:stretch>
        </p:blipFill>
        <p:spPr>
          <a:xfrm>
            <a:off x="1123434" y="1587635"/>
            <a:ext cx="10336992" cy="4282813"/>
          </a:xfrm>
          <a:prstGeom prst="rect">
            <a:avLst/>
          </a:prstGeom>
          <a:ln>
            <a:solidFill>
              <a:schemeClr val="tx1"/>
            </a:solidFill>
          </a:ln>
        </p:spPr>
      </p:pic>
      <p:sp>
        <p:nvSpPr>
          <p:cNvPr id="2" name="Slide Number Placeholder 1">
            <a:extLst>
              <a:ext uri="{FF2B5EF4-FFF2-40B4-BE49-F238E27FC236}">
                <a16:creationId xmlns:a16="http://schemas.microsoft.com/office/drawing/2014/main" id="{ACD23DC2-171A-7D72-7966-E5C4B67D2057}"/>
              </a:ext>
            </a:extLst>
          </p:cNvPr>
          <p:cNvSpPr>
            <a:spLocks noGrp="1"/>
          </p:cNvSpPr>
          <p:nvPr>
            <p:ph type="sldNum" sz="quarter" idx="12"/>
          </p:nvPr>
        </p:nvSpPr>
        <p:spPr/>
        <p:txBody>
          <a:bodyPr/>
          <a:lstStyle/>
          <a:p>
            <a:fld id="{F3A36CB8-968D-4335-88AF-8D496628264E}" type="slidenum">
              <a:rPr lang="en-US" smtClean="0"/>
              <a:t>71</a:t>
            </a:fld>
            <a:endParaRPr lang="en-US"/>
          </a:p>
        </p:txBody>
      </p:sp>
    </p:spTree>
    <p:extLst>
      <p:ext uri="{BB962C8B-B14F-4D97-AF65-F5344CB8AC3E}">
        <p14:creationId xmlns:p14="http://schemas.microsoft.com/office/powerpoint/2010/main" val="53326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838200" y="-14348"/>
            <a:ext cx="10909640" cy="1249394"/>
          </a:xfrm>
          <a:prstGeom prst="rect">
            <a:avLst/>
          </a:prstGeom>
        </p:spPr>
        <p:txBody>
          <a:bodyPr vert="horz" lIns="91440" tIns="45720" rIns="91440" bIns="45720" rtlCol="0" anchor="ctr">
            <a:normAutofit/>
          </a:bodyPr>
          <a:lstStyle/>
          <a:p>
            <a:pPr lvl="1" algn="ctr"/>
            <a:r>
              <a:rPr lang="en-US" sz="3200" b="1" dirty="0">
                <a:solidFill>
                  <a:srgbClr val="00B050"/>
                </a:solidFill>
                <a:latin typeface="Times New Roman" panose="02020603050405020304" pitchFamily="18" charset="0"/>
                <a:cs typeface="Times New Roman" panose="02020603050405020304" pitchFamily="18" charset="0"/>
              </a:rPr>
              <a:t>Upload Files to a Bucket</a:t>
            </a:r>
            <a:endParaRPr lang="en-US" sz="3200" b="1" i="0" dirty="0">
              <a:solidFill>
                <a:srgbClr val="00B050"/>
              </a:solidFill>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EB309D8-B17B-1818-B420-DEF44205D1A8}"/>
              </a:ext>
            </a:extLst>
          </p:cNvPr>
          <p:cNvPicPr>
            <a:picLocks noChangeAspect="1"/>
          </p:cNvPicPr>
          <p:nvPr/>
        </p:nvPicPr>
        <p:blipFill>
          <a:blip r:embed="rId2"/>
          <a:stretch>
            <a:fillRect/>
          </a:stretch>
        </p:blipFill>
        <p:spPr>
          <a:xfrm>
            <a:off x="5665028" y="3755570"/>
            <a:ext cx="6363685" cy="3102429"/>
          </a:xfrm>
          <a:prstGeom prst="rect">
            <a:avLst/>
          </a:prstGeom>
          <a:ln>
            <a:solidFill>
              <a:schemeClr val="tx1"/>
            </a:solidFill>
          </a:ln>
        </p:spPr>
      </p:pic>
      <p:pic>
        <p:nvPicPr>
          <p:cNvPr id="10" name="Picture 9">
            <a:extLst>
              <a:ext uri="{FF2B5EF4-FFF2-40B4-BE49-F238E27FC236}">
                <a16:creationId xmlns:a16="http://schemas.microsoft.com/office/drawing/2014/main" id="{3A441A95-C767-5149-DFB8-A0CB594E4FAF}"/>
              </a:ext>
            </a:extLst>
          </p:cNvPr>
          <p:cNvPicPr>
            <a:picLocks noChangeAspect="1"/>
          </p:cNvPicPr>
          <p:nvPr/>
        </p:nvPicPr>
        <p:blipFill>
          <a:blip r:embed="rId3"/>
          <a:stretch>
            <a:fillRect/>
          </a:stretch>
        </p:blipFill>
        <p:spPr>
          <a:xfrm>
            <a:off x="163287" y="1383089"/>
            <a:ext cx="8573807" cy="3102429"/>
          </a:xfrm>
          <a:prstGeom prst="rect">
            <a:avLst/>
          </a:prstGeom>
          <a:ln>
            <a:solidFill>
              <a:schemeClr val="tx1"/>
            </a:solidFill>
          </a:ln>
        </p:spPr>
      </p:pic>
      <p:sp>
        <p:nvSpPr>
          <p:cNvPr id="2" name="Slide Number Placeholder 1">
            <a:extLst>
              <a:ext uri="{FF2B5EF4-FFF2-40B4-BE49-F238E27FC236}">
                <a16:creationId xmlns:a16="http://schemas.microsoft.com/office/drawing/2014/main" id="{011CBAA4-91FB-0446-4504-7CCEC99CD04B}"/>
              </a:ext>
            </a:extLst>
          </p:cNvPr>
          <p:cNvSpPr>
            <a:spLocks noGrp="1"/>
          </p:cNvSpPr>
          <p:nvPr>
            <p:ph type="sldNum" sz="quarter" idx="12"/>
          </p:nvPr>
        </p:nvSpPr>
        <p:spPr/>
        <p:txBody>
          <a:bodyPr/>
          <a:lstStyle/>
          <a:p>
            <a:fld id="{F3A36CB8-968D-4335-88AF-8D496628264E}" type="slidenum">
              <a:rPr lang="en-US" smtClean="0"/>
              <a:t>72</a:t>
            </a:fld>
            <a:endParaRPr lang="en-US"/>
          </a:p>
        </p:txBody>
      </p:sp>
    </p:spTree>
    <p:extLst>
      <p:ext uri="{BB962C8B-B14F-4D97-AF65-F5344CB8AC3E}">
        <p14:creationId xmlns:p14="http://schemas.microsoft.com/office/powerpoint/2010/main" val="36751901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0FCF1-C3AC-9A26-FEB6-EE323EE511EB}"/>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7654DCB-1EFD-4492-6B00-8D12AF243392}"/>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6" name="TextBox 5">
            <a:extLst>
              <a:ext uri="{FF2B5EF4-FFF2-40B4-BE49-F238E27FC236}">
                <a16:creationId xmlns:a16="http://schemas.microsoft.com/office/drawing/2014/main" id="{45DD26EB-8A05-2D14-C4DE-67ADA6578AC3}"/>
              </a:ext>
            </a:extLst>
          </p:cNvPr>
          <p:cNvSpPr txBox="1"/>
          <p:nvPr/>
        </p:nvSpPr>
        <p:spPr>
          <a:xfrm>
            <a:off x="838200" y="-14348"/>
            <a:ext cx="10909640" cy="1249394"/>
          </a:xfrm>
          <a:prstGeom prst="rect">
            <a:avLst/>
          </a:prstGeom>
        </p:spPr>
        <p:txBody>
          <a:bodyPr vert="horz" lIns="91440" tIns="45720" rIns="91440" bIns="45720" rtlCol="0" anchor="ctr">
            <a:normAutofit/>
          </a:bodyPr>
          <a:lstStyle/>
          <a:p>
            <a:pPr lvl="1" algn="ctr"/>
            <a:r>
              <a:rPr lang="en-US" sz="3200" b="1" dirty="0">
                <a:solidFill>
                  <a:srgbClr val="00B050"/>
                </a:solidFill>
                <a:latin typeface="Times New Roman" panose="02020603050405020304" pitchFamily="18" charset="0"/>
                <a:cs typeface="Times New Roman" panose="02020603050405020304" pitchFamily="18" charset="0"/>
              </a:rPr>
              <a:t>Access Bucket Information</a:t>
            </a:r>
            <a:endParaRPr lang="en-US" sz="3200" b="1" i="0" dirty="0">
              <a:solidFill>
                <a:srgbClr val="00B050"/>
              </a:solidFill>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EB309D8-B17B-1818-B420-DEF44205D1A8}"/>
              </a:ext>
            </a:extLst>
          </p:cNvPr>
          <p:cNvPicPr>
            <a:picLocks noChangeAspect="1"/>
          </p:cNvPicPr>
          <p:nvPr/>
        </p:nvPicPr>
        <p:blipFill>
          <a:blip r:embed="rId2"/>
          <a:stretch>
            <a:fillRect/>
          </a:stretch>
        </p:blipFill>
        <p:spPr>
          <a:xfrm>
            <a:off x="6955971" y="4384932"/>
            <a:ext cx="5072742" cy="2473067"/>
          </a:xfrm>
          <a:prstGeom prst="rect">
            <a:avLst/>
          </a:prstGeom>
          <a:ln>
            <a:solidFill>
              <a:schemeClr val="tx1"/>
            </a:solidFill>
          </a:ln>
        </p:spPr>
      </p:pic>
      <p:pic>
        <p:nvPicPr>
          <p:cNvPr id="2" name="Picture 1">
            <a:extLst>
              <a:ext uri="{FF2B5EF4-FFF2-40B4-BE49-F238E27FC236}">
                <a16:creationId xmlns:a16="http://schemas.microsoft.com/office/drawing/2014/main" id="{2705F554-7F39-28F8-AC86-4F5B11E99CD5}"/>
              </a:ext>
            </a:extLst>
          </p:cNvPr>
          <p:cNvPicPr>
            <a:picLocks noChangeAspect="1"/>
          </p:cNvPicPr>
          <p:nvPr/>
        </p:nvPicPr>
        <p:blipFill>
          <a:blip r:embed="rId3"/>
          <a:stretch>
            <a:fillRect/>
          </a:stretch>
        </p:blipFill>
        <p:spPr>
          <a:xfrm>
            <a:off x="364671" y="1325465"/>
            <a:ext cx="7086600" cy="1638300"/>
          </a:xfrm>
          <a:prstGeom prst="rect">
            <a:avLst/>
          </a:prstGeom>
        </p:spPr>
      </p:pic>
      <p:pic>
        <p:nvPicPr>
          <p:cNvPr id="4" name="Picture 3">
            <a:extLst>
              <a:ext uri="{FF2B5EF4-FFF2-40B4-BE49-F238E27FC236}">
                <a16:creationId xmlns:a16="http://schemas.microsoft.com/office/drawing/2014/main" id="{3F33B5B5-2B38-D155-CFD9-46355D951571}"/>
              </a:ext>
            </a:extLst>
          </p:cNvPr>
          <p:cNvPicPr>
            <a:picLocks noChangeAspect="1"/>
          </p:cNvPicPr>
          <p:nvPr/>
        </p:nvPicPr>
        <p:blipFill>
          <a:blip r:embed="rId4"/>
          <a:stretch>
            <a:fillRect/>
          </a:stretch>
        </p:blipFill>
        <p:spPr>
          <a:xfrm>
            <a:off x="364671" y="3267406"/>
            <a:ext cx="6040098" cy="2235051"/>
          </a:xfrm>
          <a:prstGeom prst="rect">
            <a:avLst/>
          </a:prstGeom>
          <a:ln>
            <a:solidFill>
              <a:schemeClr val="tx1"/>
            </a:solidFill>
          </a:ln>
        </p:spPr>
      </p:pic>
      <p:sp>
        <p:nvSpPr>
          <p:cNvPr id="7" name="Slide Number Placeholder 6">
            <a:extLst>
              <a:ext uri="{FF2B5EF4-FFF2-40B4-BE49-F238E27FC236}">
                <a16:creationId xmlns:a16="http://schemas.microsoft.com/office/drawing/2014/main" id="{D133050A-7136-EA08-EA82-3D1956D98BB3}"/>
              </a:ext>
            </a:extLst>
          </p:cNvPr>
          <p:cNvSpPr>
            <a:spLocks noGrp="1"/>
          </p:cNvSpPr>
          <p:nvPr>
            <p:ph type="sldNum" sz="quarter" idx="12"/>
          </p:nvPr>
        </p:nvSpPr>
        <p:spPr/>
        <p:txBody>
          <a:bodyPr/>
          <a:lstStyle/>
          <a:p>
            <a:fld id="{F3A36CB8-968D-4335-88AF-8D496628264E}" type="slidenum">
              <a:rPr lang="en-US" smtClean="0"/>
              <a:t>73</a:t>
            </a:fld>
            <a:endParaRPr lang="en-US"/>
          </a:p>
        </p:txBody>
      </p:sp>
    </p:spTree>
    <p:extLst>
      <p:ext uri="{BB962C8B-B14F-4D97-AF65-F5344CB8AC3E}">
        <p14:creationId xmlns:p14="http://schemas.microsoft.com/office/powerpoint/2010/main" val="2968646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BECF34EC-197A-1294-76F6-D554039E03D6}"/>
              </a:ext>
            </a:extLst>
          </p:cNvPr>
          <p:cNvSpPr/>
          <p:nvPr/>
        </p:nvSpPr>
        <p:spPr>
          <a:xfrm>
            <a:off x="638882" y="3577456"/>
            <a:ext cx="10909640" cy="16878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a:lnSpc>
                <a:spcPct val="90000"/>
              </a:lnSpc>
              <a:spcBef>
                <a:spcPct val="0"/>
              </a:spcBef>
              <a:spcAft>
                <a:spcPts val="600"/>
              </a:spcAft>
            </a:pPr>
            <a:r>
              <a:rPr lang="en-US" sz="6600" kern="1200" dirty="0">
                <a:solidFill>
                  <a:schemeClr val="bg1"/>
                </a:solidFill>
                <a:latin typeface="Times New Roman" panose="02020603050405020304" pitchFamily="18" charset="0"/>
                <a:ea typeface="+mj-ea"/>
                <a:cs typeface="Times New Roman" panose="02020603050405020304" pitchFamily="18" charset="0"/>
              </a:rPr>
              <a:t>HOW TO SETUP PYSPARK</a:t>
            </a:r>
          </a:p>
        </p:txBody>
      </p:sp>
      <p:pic>
        <p:nvPicPr>
          <p:cNvPr id="20482" name="Picture 2" descr="Ultimate Guide for Setting up PySpark in Google Colab | LaptrinhX">
            <a:extLst>
              <a:ext uri="{FF2B5EF4-FFF2-40B4-BE49-F238E27FC236}">
                <a16:creationId xmlns:a16="http://schemas.microsoft.com/office/drawing/2014/main" id="{0A9E7966-4FC7-720F-894A-230CBA4627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34344" y="591670"/>
            <a:ext cx="5518716" cy="2742004"/>
          </a:xfrm>
          <a:prstGeom prst="rect">
            <a:avLst/>
          </a:prstGeom>
          <a:noFill/>
          <a:extLst>
            <a:ext uri="{909E8E84-426E-40DD-AFC4-6F175D3DCCD1}">
              <a14:hiddenFill xmlns:a14="http://schemas.microsoft.com/office/drawing/2010/main">
                <a:solidFill>
                  <a:srgbClr val="FFFFFF"/>
                </a:solidFill>
              </a14:hiddenFill>
            </a:ext>
          </a:extLst>
        </p:spPr>
      </p:pic>
      <p:sp>
        <p:nvSpPr>
          <p:cNvPr id="20489"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FF656DB-502D-7A77-1E74-E54E3C770C57}"/>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3" name="Slide Number Placeholder 2">
            <a:extLst>
              <a:ext uri="{FF2B5EF4-FFF2-40B4-BE49-F238E27FC236}">
                <a16:creationId xmlns:a16="http://schemas.microsoft.com/office/drawing/2014/main" id="{198D275E-ABBA-3BF2-C5E0-30B759DAEA4C}"/>
              </a:ext>
            </a:extLst>
          </p:cNvPr>
          <p:cNvSpPr>
            <a:spLocks noGrp="1"/>
          </p:cNvSpPr>
          <p:nvPr>
            <p:ph type="sldNum" sz="quarter" idx="12"/>
          </p:nvPr>
        </p:nvSpPr>
        <p:spPr/>
        <p:txBody>
          <a:bodyPr/>
          <a:lstStyle/>
          <a:p>
            <a:fld id="{F3A36CB8-968D-4335-88AF-8D496628264E}" type="slidenum">
              <a:rPr lang="en-US" smtClean="0"/>
              <a:t>74</a:t>
            </a:fld>
            <a:endParaRPr lang="en-US"/>
          </a:p>
        </p:txBody>
      </p:sp>
    </p:spTree>
    <p:extLst>
      <p:ext uri="{BB962C8B-B14F-4D97-AF65-F5344CB8AC3E}">
        <p14:creationId xmlns:p14="http://schemas.microsoft.com/office/powerpoint/2010/main" val="34504982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8A50-A2A4-28C1-7638-592693C1A503}"/>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AE012060-95B2-0834-C06B-653765A43BE0}"/>
              </a:ext>
            </a:extLst>
          </p:cNvPr>
          <p:cNvSpPr>
            <a:spLocks noGrp="1"/>
          </p:cNvSpPr>
          <p:nvPr>
            <p:ph idx="1"/>
          </p:nvPr>
        </p:nvSpPr>
        <p:spPr/>
        <p:txBody>
          <a:bodyPr/>
          <a:lstStyle/>
          <a:p>
            <a:endParaRPr lang="en-VN" dirty="0"/>
          </a:p>
        </p:txBody>
      </p:sp>
      <p:pic>
        <p:nvPicPr>
          <p:cNvPr id="4" name="Picture 3">
            <a:extLst>
              <a:ext uri="{FF2B5EF4-FFF2-40B4-BE49-F238E27FC236}">
                <a16:creationId xmlns:a16="http://schemas.microsoft.com/office/drawing/2014/main" id="{A4101A57-DC19-86D5-2E55-438C5FCAF75C}"/>
              </a:ext>
            </a:extLst>
          </p:cNvPr>
          <p:cNvPicPr>
            <a:picLocks noChangeAspect="1"/>
          </p:cNvPicPr>
          <p:nvPr/>
        </p:nvPicPr>
        <p:blipFill>
          <a:blip r:embed="rId2"/>
          <a:stretch>
            <a:fillRect/>
          </a:stretch>
        </p:blipFill>
        <p:spPr>
          <a:xfrm>
            <a:off x="161569" y="1268619"/>
            <a:ext cx="11881856" cy="1934255"/>
          </a:xfrm>
          <a:prstGeom prst="rect">
            <a:avLst/>
          </a:prstGeom>
        </p:spPr>
      </p:pic>
      <p:pic>
        <p:nvPicPr>
          <p:cNvPr id="5" name="Picture 4">
            <a:extLst>
              <a:ext uri="{FF2B5EF4-FFF2-40B4-BE49-F238E27FC236}">
                <a16:creationId xmlns:a16="http://schemas.microsoft.com/office/drawing/2014/main" id="{9838DA20-8587-FEA5-7E21-62EEEE1A92C9}"/>
              </a:ext>
            </a:extLst>
          </p:cNvPr>
          <p:cNvPicPr>
            <a:picLocks noChangeAspect="1"/>
          </p:cNvPicPr>
          <p:nvPr/>
        </p:nvPicPr>
        <p:blipFill>
          <a:blip r:embed="rId3"/>
          <a:stretch>
            <a:fillRect/>
          </a:stretch>
        </p:blipFill>
        <p:spPr>
          <a:xfrm>
            <a:off x="123802" y="4180298"/>
            <a:ext cx="11957390" cy="2547073"/>
          </a:xfrm>
          <a:prstGeom prst="rect">
            <a:avLst/>
          </a:prstGeom>
        </p:spPr>
      </p:pic>
      <p:sp>
        <p:nvSpPr>
          <p:cNvPr id="6" name="Down Arrow 5">
            <a:extLst>
              <a:ext uri="{FF2B5EF4-FFF2-40B4-BE49-F238E27FC236}">
                <a16:creationId xmlns:a16="http://schemas.microsoft.com/office/drawing/2014/main" id="{E7EC5F3D-2828-05FF-C816-6E88CDDBEC49}"/>
              </a:ext>
            </a:extLst>
          </p:cNvPr>
          <p:cNvSpPr/>
          <p:nvPr/>
        </p:nvSpPr>
        <p:spPr>
          <a:xfrm>
            <a:off x="5372099" y="3237550"/>
            <a:ext cx="555171" cy="94274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56B4C254-4089-9662-EBC5-206B09A95295}"/>
              </a:ext>
            </a:extLst>
          </p:cNvPr>
          <p:cNvSpPr txBox="1"/>
          <p:nvPr/>
        </p:nvSpPr>
        <p:spPr>
          <a:xfrm>
            <a:off x="-375558" y="144756"/>
            <a:ext cx="12050484" cy="584775"/>
          </a:xfrm>
          <a:prstGeom prst="rect">
            <a:avLst/>
          </a:prstGeom>
          <a:noFill/>
        </p:spPr>
        <p:txBody>
          <a:bodyPr wrap="square">
            <a:sp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How to Install </a:t>
            </a:r>
            <a:r>
              <a:rPr lang="en-US" sz="3200" b="1" i="0" dirty="0" err="1">
                <a:solidFill>
                  <a:srgbClr val="00B050"/>
                </a:solidFill>
                <a:effectLst/>
                <a:latin typeface="Times New Roman" panose="02020603050405020304" pitchFamily="18" charset="0"/>
                <a:cs typeface="Times New Roman" panose="02020603050405020304" pitchFamily="18" charset="0"/>
              </a:rPr>
              <a:t>PySpark</a:t>
            </a:r>
            <a:r>
              <a:rPr lang="en-US" sz="3200" b="1" i="0" dirty="0">
                <a:solidFill>
                  <a:srgbClr val="00B050"/>
                </a:solidFill>
                <a:effectLst/>
                <a:latin typeface="Times New Roman" panose="02020603050405020304" pitchFamily="18" charset="0"/>
                <a:cs typeface="Times New Roman" panose="02020603050405020304" pitchFamily="18" charset="0"/>
              </a:rPr>
              <a:t> </a:t>
            </a:r>
          </a:p>
        </p:txBody>
      </p:sp>
      <p:sp>
        <p:nvSpPr>
          <p:cNvPr id="8" name="Rectangle 7">
            <a:extLst>
              <a:ext uri="{FF2B5EF4-FFF2-40B4-BE49-F238E27FC236}">
                <a16:creationId xmlns:a16="http://schemas.microsoft.com/office/drawing/2014/main" id="{2A6C9FFD-78DC-EB71-71AB-E293044F7BBD}"/>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092CE99-FF1A-9702-9133-944DC71F22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10" name="Slide Number Placeholder 9">
            <a:extLst>
              <a:ext uri="{FF2B5EF4-FFF2-40B4-BE49-F238E27FC236}">
                <a16:creationId xmlns:a16="http://schemas.microsoft.com/office/drawing/2014/main" id="{244791E0-D4A5-E9A4-5EFF-0E33FDA80B87}"/>
              </a:ext>
            </a:extLst>
          </p:cNvPr>
          <p:cNvSpPr>
            <a:spLocks noGrp="1"/>
          </p:cNvSpPr>
          <p:nvPr>
            <p:ph type="sldNum" sz="quarter" idx="12"/>
          </p:nvPr>
        </p:nvSpPr>
        <p:spPr/>
        <p:txBody>
          <a:bodyPr/>
          <a:lstStyle/>
          <a:p>
            <a:fld id="{F3A36CB8-968D-4335-88AF-8D496628264E}" type="slidenum">
              <a:rPr lang="en-US" smtClean="0"/>
              <a:t>75</a:t>
            </a:fld>
            <a:endParaRPr lang="en-US"/>
          </a:p>
        </p:txBody>
      </p:sp>
    </p:spTree>
    <p:extLst>
      <p:ext uri="{BB962C8B-B14F-4D97-AF65-F5344CB8AC3E}">
        <p14:creationId xmlns:p14="http://schemas.microsoft.com/office/powerpoint/2010/main" val="1794604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8A50-A2A4-28C1-7638-592693C1A503}"/>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AE012060-95B2-0834-C06B-653765A43BE0}"/>
              </a:ext>
            </a:extLst>
          </p:cNvPr>
          <p:cNvSpPr>
            <a:spLocks noGrp="1"/>
          </p:cNvSpPr>
          <p:nvPr>
            <p:ph idx="1"/>
          </p:nvPr>
        </p:nvSpPr>
        <p:spPr/>
        <p:txBody>
          <a:bodyPr/>
          <a:lstStyle/>
          <a:p>
            <a:endParaRPr lang="en-VN" dirty="0"/>
          </a:p>
        </p:txBody>
      </p:sp>
      <p:sp>
        <p:nvSpPr>
          <p:cNvPr id="7" name="TextBox 6">
            <a:extLst>
              <a:ext uri="{FF2B5EF4-FFF2-40B4-BE49-F238E27FC236}">
                <a16:creationId xmlns:a16="http://schemas.microsoft.com/office/drawing/2014/main" id="{56B4C254-4089-9662-EBC5-206B09A95295}"/>
              </a:ext>
            </a:extLst>
          </p:cNvPr>
          <p:cNvSpPr txBox="1"/>
          <p:nvPr/>
        </p:nvSpPr>
        <p:spPr>
          <a:xfrm>
            <a:off x="-375558" y="144756"/>
            <a:ext cx="12050484" cy="584775"/>
          </a:xfrm>
          <a:prstGeom prst="rect">
            <a:avLst/>
          </a:prstGeom>
          <a:noFill/>
        </p:spPr>
        <p:txBody>
          <a:bodyPr wrap="square">
            <a:spAutoFit/>
          </a:bodyPr>
          <a:lstStyle/>
          <a:p>
            <a:pPr lvl="1" algn="ctr"/>
            <a:r>
              <a:rPr lang="en-US" sz="3200" b="1" i="0" dirty="0">
                <a:solidFill>
                  <a:srgbClr val="00B050"/>
                </a:solidFill>
                <a:effectLst/>
                <a:latin typeface="Times New Roman" panose="02020603050405020304" pitchFamily="18" charset="0"/>
                <a:cs typeface="Times New Roman" panose="02020603050405020304" pitchFamily="18" charset="0"/>
              </a:rPr>
              <a:t>How to Install </a:t>
            </a:r>
            <a:r>
              <a:rPr lang="en-US" sz="3200" b="1" i="0" dirty="0" err="1">
                <a:solidFill>
                  <a:srgbClr val="00B050"/>
                </a:solidFill>
                <a:effectLst/>
                <a:latin typeface="Times New Roman" panose="02020603050405020304" pitchFamily="18" charset="0"/>
                <a:cs typeface="Times New Roman" panose="02020603050405020304" pitchFamily="18" charset="0"/>
              </a:rPr>
              <a:t>PySpark</a:t>
            </a:r>
            <a:r>
              <a:rPr lang="en-US" sz="3200" b="1" i="0" dirty="0">
                <a:solidFill>
                  <a:srgbClr val="00B050"/>
                </a:solidFill>
                <a:effectLst/>
                <a:latin typeface="Times New Roman" panose="02020603050405020304" pitchFamily="18" charset="0"/>
                <a:cs typeface="Times New Roman" panose="02020603050405020304" pitchFamily="18" charset="0"/>
              </a:rPr>
              <a:t> </a:t>
            </a:r>
          </a:p>
        </p:txBody>
      </p:sp>
      <p:sp>
        <p:nvSpPr>
          <p:cNvPr id="8" name="Rectangle 7">
            <a:extLst>
              <a:ext uri="{FF2B5EF4-FFF2-40B4-BE49-F238E27FC236}">
                <a16:creationId xmlns:a16="http://schemas.microsoft.com/office/drawing/2014/main" id="{2A6C9FFD-78DC-EB71-71AB-E293044F7BBD}"/>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092CE99-FF1A-9702-9133-944DC71F22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10" name="Content Placeholder 3" descr="A screenshot of a computer&#10;&#10;Description automatically generated">
            <a:extLst>
              <a:ext uri="{FF2B5EF4-FFF2-40B4-BE49-F238E27FC236}">
                <a16:creationId xmlns:a16="http://schemas.microsoft.com/office/drawing/2014/main" id="{15297636-877E-3BA9-1A74-2658807BB96F}"/>
              </a:ext>
            </a:extLst>
          </p:cNvPr>
          <p:cNvPicPr>
            <a:picLocks noChangeAspect="1"/>
          </p:cNvPicPr>
          <p:nvPr/>
        </p:nvPicPr>
        <p:blipFill>
          <a:blip r:embed="rId2"/>
          <a:stretch>
            <a:fillRect/>
          </a:stretch>
        </p:blipFill>
        <p:spPr>
          <a:xfrm>
            <a:off x="1449508" y="1148453"/>
            <a:ext cx="9997319" cy="5048645"/>
          </a:xfrm>
          <a:prstGeom prst="rect">
            <a:avLst/>
          </a:prstGeom>
          <a:ln>
            <a:noFill/>
          </a:ln>
        </p:spPr>
      </p:pic>
      <p:sp>
        <p:nvSpPr>
          <p:cNvPr id="11" name="TextBox 10">
            <a:extLst>
              <a:ext uri="{FF2B5EF4-FFF2-40B4-BE49-F238E27FC236}">
                <a16:creationId xmlns:a16="http://schemas.microsoft.com/office/drawing/2014/main" id="{8039B61D-BC50-6D9E-D0E9-412A2718AE57}"/>
              </a:ext>
            </a:extLst>
          </p:cNvPr>
          <p:cNvSpPr txBox="1"/>
          <p:nvPr/>
        </p:nvSpPr>
        <p:spPr>
          <a:xfrm>
            <a:off x="838200" y="6343912"/>
            <a:ext cx="7964342" cy="369332"/>
          </a:xfrm>
          <a:prstGeom prst="rect">
            <a:avLst/>
          </a:prstGeom>
          <a:noFill/>
        </p:spPr>
        <p:txBody>
          <a:bodyPr wrap="square">
            <a:spAutoFit/>
          </a:bodyPr>
          <a:lstStyle/>
          <a:p>
            <a:r>
              <a:rPr lang="en-VN" dirty="0">
                <a:latin typeface="Times New Roman" panose="02020603050405020304" pitchFamily="18" charset="0"/>
                <a:cs typeface="Times New Roman" panose="02020603050405020304" pitchFamily="18" charset="0"/>
              </a:rPr>
              <a:t>https://cloud.google.com/dataproc/docs/concepts/connectors/cloud-storage</a:t>
            </a:r>
          </a:p>
        </p:txBody>
      </p:sp>
      <p:sp>
        <p:nvSpPr>
          <p:cNvPr id="12" name="Rectangle 11">
            <a:extLst>
              <a:ext uri="{FF2B5EF4-FFF2-40B4-BE49-F238E27FC236}">
                <a16:creationId xmlns:a16="http://schemas.microsoft.com/office/drawing/2014/main" id="{B128FFC4-D1E5-EE97-E860-2404A4551BDD}"/>
              </a:ext>
            </a:extLst>
          </p:cNvPr>
          <p:cNvSpPr/>
          <p:nvPr/>
        </p:nvSpPr>
        <p:spPr>
          <a:xfrm>
            <a:off x="5016315" y="3705433"/>
            <a:ext cx="2968358" cy="3767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Slide Number Placeholder 3">
            <a:extLst>
              <a:ext uri="{FF2B5EF4-FFF2-40B4-BE49-F238E27FC236}">
                <a16:creationId xmlns:a16="http://schemas.microsoft.com/office/drawing/2014/main" id="{B521741C-94CB-2A08-E21B-0DB614E1EB5D}"/>
              </a:ext>
            </a:extLst>
          </p:cNvPr>
          <p:cNvSpPr>
            <a:spLocks noGrp="1"/>
          </p:cNvSpPr>
          <p:nvPr>
            <p:ph type="sldNum" sz="quarter" idx="12"/>
          </p:nvPr>
        </p:nvSpPr>
        <p:spPr/>
        <p:txBody>
          <a:bodyPr/>
          <a:lstStyle/>
          <a:p>
            <a:fld id="{F3A36CB8-968D-4335-88AF-8D496628264E}" type="slidenum">
              <a:rPr lang="en-US" smtClean="0"/>
              <a:t>76</a:t>
            </a:fld>
            <a:endParaRPr lang="en-US"/>
          </a:p>
        </p:txBody>
      </p:sp>
    </p:spTree>
    <p:extLst>
      <p:ext uri="{BB962C8B-B14F-4D97-AF65-F5344CB8AC3E}">
        <p14:creationId xmlns:p14="http://schemas.microsoft.com/office/powerpoint/2010/main" val="25203267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8A50-A2A4-28C1-7638-592693C1A503}"/>
              </a:ext>
            </a:extLst>
          </p:cNvPr>
          <p:cNvSpPr>
            <a:spLocks noGrp="1"/>
          </p:cNvSpPr>
          <p:nvPr>
            <p:ph type="title"/>
          </p:nvPr>
        </p:nvSpPr>
        <p:spPr/>
        <p:txBody>
          <a:bodyPr/>
          <a:lstStyle/>
          <a:p>
            <a:endParaRPr lang="en-VN"/>
          </a:p>
        </p:txBody>
      </p:sp>
      <p:sp>
        <p:nvSpPr>
          <p:cNvPr id="7" name="TextBox 6">
            <a:extLst>
              <a:ext uri="{FF2B5EF4-FFF2-40B4-BE49-F238E27FC236}">
                <a16:creationId xmlns:a16="http://schemas.microsoft.com/office/drawing/2014/main" id="{56B4C254-4089-9662-EBC5-206B09A95295}"/>
              </a:ext>
            </a:extLst>
          </p:cNvPr>
          <p:cNvSpPr txBox="1"/>
          <p:nvPr/>
        </p:nvSpPr>
        <p:spPr>
          <a:xfrm>
            <a:off x="-375558" y="144756"/>
            <a:ext cx="12050484" cy="535531"/>
          </a:xfrm>
          <a:prstGeom prst="rect">
            <a:avLst/>
          </a:prstGeom>
          <a:noFill/>
        </p:spPr>
        <p:txBody>
          <a:bodyPr wrap="square">
            <a:spAutoFit/>
          </a:bodyPr>
          <a:lstStyle/>
          <a:p>
            <a:pPr lvl="1" algn="ctr">
              <a:lnSpc>
                <a:spcPct val="90000"/>
              </a:lnSpc>
              <a:spcBef>
                <a:spcPct val="0"/>
              </a:spcBef>
              <a:spcAft>
                <a:spcPts val="600"/>
              </a:spcAft>
            </a:pPr>
            <a:r>
              <a:rPr lang="en-US" sz="3200" b="1" kern="1200" dirty="0">
                <a:solidFill>
                  <a:srgbClr val="00B050"/>
                </a:solidFill>
                <a:latin typeface="Times New Roman" panose="02020603050405020304" pitchFamily="18" charset="0"/>
                <a:ea typeface="+mj-ea"/>
                <a:cs typeface="Times New Roman" panose="02020603050405020304" pitchFamily="18" charset="0"/>
              </a:rPr>
              <a:t>Access to GCS to get a File using </a:t>
            </a:r>
            <a:r>
              <a:rPr lang="en-US" sz="3200" b="1" kern="1200" dirty="0" err="1">
                <a:solidFill>
                  <a:srgbClr val="00B050"/>
                </a:solidFill>
                <a:latin typeface="Times New Roman" panose="02020603050405020304" pitchFamily="18" charset="0"/>
                <a:ea typeface="+mj-ea"/>
                <a:cs typeface="Times New Roman" panose="02020603050405020304" pitchFamily="18" charset="0"/>
              </a:rPr>
              <a:t>PySpark</a:t>
            </a:r>
            <a:endParaRPr lang="en-US" sz="3200" b="1" i="0" kern="1200" dirty="0">
              <a:solidFill>
                <a:srgbClr val="00B050"/>
              </a:solidFill>
              <a:effectLst/>
              <a:latin typeface="Times New Roman" panose="02020603050405020304" pitchFamily="18" charset="0"/>
              <a:ea typeface="+mj-ea"/>
              <a:cs typeface="Times New Roman" panose="02020603050405020304" pitchFamily="18" charset="0"/>
            </a:endParaRPr>
          </a:p>
        </p:txBody>
      </p:sp>
      <p:sp>
        <p:nvSpPr>
          <p:cNvPr id="8" name="Rectangle 7">
            <a:extLst>
              <a:ext uri="{FF2B5EF4-FFF2-40B4-BE49-F238E27FC236}">
                <a16:creationId xmlns:a16="http://schemas.microsoft.com/office/drawing/2014/main" id="{2A6C9FFD-78DC-EB71-71AB-E293044F7BBD}"/>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092CE99-FF1A-9702-9133-944DC71F22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4" name="Picture 3">
            <a:extLst>
              <a:ext uri="{FF2B5EF4-FFF2-40B4-BE49-F238E27FC236}">
                <a16:creationId xmlns:a16="http://schemas.microsoft.com/office/drawing/2014/main" id="{4208C3AC-C128-8111-8519-97B5425A8E72}"/>
              </a:ext>
            </a:extLst>
          </p:cNvPr>
          <p:cNvPicPr>
            <a:picLocks noChangeAspect="1"/>
          </p:cNvPicPr>
          <p:nvPr/>
        </p:nvPicPr>
        <p:blipFill>
          <a:blip r:embed="rId2"/>
          <a:stretch>
            <a:fillRect/>
          </a:stretch>
        </p:blipFill>
        <p:spPr>
          <a:xfrm>
            <a:off x="293914" y="1492839"/>
            <a:ext cx="11604172" cy="3009290"/>
          </a:xfrm>
          <a:prstGeom prst="rect">
            <a:avLst/>
          </a:prstGeom>
        </p:spPr>
      </p:pic>
      <p:sp>
        <p:nvSpPr>
          <p:cNvPr id="5" name="TextBox 4">
            <a:extLst>
              <a:ext uri="{FF2B5EF4-FFF2-40B4-BE49-F238E27FC236}">
                <a16:creationId xmlns:a16="http://schemas.microsoft.com/office/drawing/2014/main" id="{5D89B55F-4B57-7DCD-2696-70DF07E8D94B}"/>
              </a:ext>
            </a:extLst>
          </p:cNvPr>
          <p:cNvSpPr txBox="1"/>
          <p:nvPr/>
        </p:nvSpPr>
        <p:spPr>
          <a:xfrm>
            <a:off x="419616" y="4948483"/>
            <a:ext cx="11352767" cy="1200329"/>
          </a:xfrm>
          <a:prstGeom prst="rect">
            <a:avLst/>
          </a:prstGeom>
          <a:solidFill>
            <a:schemeClr val="accent4">
              <a:lumMod val="20000"/>
              <a:lumOff val="80000"/>
            </a:schemeClr>
          </a:solidFill>
          <a:ln>
            <a:solidFill>
              <a:srgbClr val="FF0000"/>
            </a:solidFill>
          </a:ln>
        </p:spPr>
        <p:txBody>
          <a:bodyPr wrap="square">
            <a:spAutoFit/>
          </a:bodyPr>
          <a:lstStyle/>
          <a:p>
            <a:pPr algn="just"/>
            <a:r>
              <a:rPr lang="en-US" b="0" i="0" dirty="0" err="1">
                <a:solidFill>
                  <a:srgbClr val="292929"/>
                </a:solidFill>
                <a:effectLst/>
                <a:latin typeface="American Typewriter" panose="02090604020004020304" pitchFamily="18" charset="77"/>
              </a:rPr>
              <a:t>PySpark</a:t>
            </a:r>
            <a:r>
              <a:rPr lang="en-US" b="0" i="0" dirty="0">
                <a:solidFill>
                  <a:srgbClr val="292929"/>
                </a:solidFill>
                <a:effectLst/>
                <a:latin typeface="American Typewriter" panose="02090604020004020304" pitchFamily="18" charset="77"/>
              </a:rPr>
              <a:t> allows you to manipulate large datasets using a powerful and efficient API. The most important class for data manipulation in </a:t>
            </a:r>
            <a:r>
              <a:rPr lang="en-US" b="0" i="0" dirty="0" err="1">
                <a:solidFill>
                  <a:srgbClr val="292929"/>
                </a:solidFill>
                <a:effectLst/>
                <a:latin typeface="American Typewriter" panose="02090604020004020304" pitchFamily="18" charset="77"/>
              </a:rPr>
              <a:t>PySpark</a:t>
            </a:r>
            <a:r>
              <a:rPr lang="en-US" b="0" i="0" dirty="0">
                <a:solidFill>
                  <a:srgbClr val="292929"/>
                </a:solidFill>
                <a:effectLst/>
                <a:latin typeface="American Typewriter" panose="02090604020004020304" pitchFamily="18" charset="77"/>
              </a:rPr>
              <a:t> is the </a:t>
            </a:r>
            <a:r>
              <a:rPr lang="en-US" dirty="0" err="1">
                <a:latin typeface="American Typewriter" panose="02090604020004020304" pitchFamily="18" charset="77"/>
              </a:rPr>
              <a:t>DataFrame</a:t>
            </a:r>
            <a:r>
              <a:rPr lang="en-US" b="0" i="0" dirty="0">
                <a:solidFill>
                  <a:srgbClr val="292929"/>
                </a:solidFill>
                <a:effectLst/>
                <a:latin typeface="American Typewriter" panose="02090604020004020304" pitchFamily="18" charset="77"/>
              </a:rPr>
              <a:t>. A </a:t>
            </a:r>
            <a:r>
              <a:rPr lang="en-US" dirty="0" err="1">
                <a:latin typeface="American Typewriter" panose="02090604020004020304" pitchFamily="18" charset="77"/>
              </a:rPr>
              <a:t>DataFrame</a:t>
            </a:r>
            <a:r>
              <a:rPr lang="en-US" b="0" i="0" dirty="0">
                <a:solidFill>
                  <a:srgbClr val="292929"/>
                </a:solidFill>
                <a:effectLst/>
                <a:latin typeface="American Typewriter" panose="02090604020004020304" pitchFamily="18" charset="77"/>
              </a:rPr>
              <a:t> is a distributed collection of data organized into named columns. It is similar to a table in a relational database, and it can be manipulated using SQL queries.</a:t>
            </a:r>
            <a:endParaRPr lang="en-VN" dirty="0">
              <a:latin typeface="American Typewriter" panose="02090604020004020304" pitchFamily="18" charset="77"/>
            </a:endParaRPr>
          </a:p>
        </p:txBody>
      </p:sp>
      <p:sp>
        <p:nvSpPr>
          <p:cNvPr id="3" name="Slide Number Placeholder 2">
            <a:extLst>
              <a:ext uri="{FF2B5EF4-FFF2-40B4-BE49-F238E27FC236}">
                <a16:creationId xmlns:a16="http://schemas.microsoft.com/office/drawing/2014/main" id="{E6BADB05-27FC-42F0-1B2F-05F2730E040F}"/>
              </a:ext>
            </a:extLst>
          </p:cNvPr>
          <p:cNvSpPr>
            <a:spLocks noGrp="1"/>
          </p:cNvSpPr>
          <p:nvPr>
            <p:ph type="sldNum" sz="quarter" idx="12"/>
          </p:nvPr>
        </p:nvSpPr>
        <p:spPr/>
        <p:txBody>
          <a:bodyPr/>
          <a:lstStyle/>
          <a:p>
            <a:fld id="{F3A36CB8-968D-4335-88AF-8D496628264E}" type="slidenum">
              <a:rPr lang="en-US" smtClean="0"/>
              <a:t>77</a:t>
            </a:fld>
            <a:endParaRPr lang="en-US"/>
          </a:p>
        </p:txBody>
      </p:sp>
    </p:spTree>
    <p:extLst>
      <p:ext uri="{BB962C8B-B14F-4D97-AF65-F5344CB8AC3E}">
        <p14:creationId xmlns:p14="http://schemas.microsoft.com/office/powerpoint/2010/main" val="3920757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8A50-A2A4-28C1-7638-592693C1A503}"/>
              </a:ext>
            </a:extLst>
          </p:cNvPr>
          <p:cNvSpPr>
            <a:spLocks noGrp="1"/>
          </p:cNvSpPr>
          <p:nvPr>
            <p:ph type="title"/>
          </p:nvPr>
        </p:nvSpPr>
        <p:spPr/>
        <p:txBody>
          <a:bodyPr/>
          <a:lstStyle/>
          <a:p>
            <a:endParaRPr lang="en-VN"/>
          </a:p>
        </p:txBody>
      </p:sp>
      <p:sp>
        <p:nvSpPr>
          <p:cNvPr id="7" name="TextBox 6">
            <a:extLst>
              <a:ext uri="{FF2B5EF4-FFF2-40B4-BE49-F238E27FC236}">
                <a16:creationId xmlns:a16="http://schemas.microsoft.com/office/drawing/2014/main" id="{56B4C254-4089-9662-EBC5-206B09A95295}"/>
              </a:ext>
            </a:extLst>
          </p:cNvPr>
          <p:cNvSpPr txBox="1"/>
          <p:nvPr/>
        </p:nvSpPr>
        <p:spPr>
          <a:xfrm>
            <a:off x="-375558" y="144756"/>
            <a:ext cx="12050484" cy="535531"/>
          </a:xfrm>
          <a:prstGeom prst="rect">
            <a:avLst/>
          </a:prstGeom>
          <a:noFill/>
        </p:spPr>
        <p:txBody>
          <a:bodyPr wrap="square">
            <a:spAutoFit/>
          </a:bodyPr>
          <a:lstStyle/>
          <a:p>
            <a:pPr lvl="1" algn="ctr">
              <a:lnSpc>
                <a:spcPct val="90000"/>
              </a:lnSpc>
              <a:spcBef>
                <a:spcPct val="0"/>
              </a:spcBef>
              <a:spcAft>
                <a:spcPts val="600"/>
              </a:spcAft>
            </a:pPr>
            <a:r>
              <a:rPr lang="en-US" sz="3200" b="1" kern="1200" dirty="0">
                <a:solidFill>
                  <a:srgbClr val="00B050"/>
                </a:solidFill>
                <a:latin typeface="Times New Roman" panose="02020603050405020304" pitchFamily="18" charset="0"/>
                <a:ea typeface="+mj-ea"/>
                <a:cs typeface="Times New Roman" panose="02020603050405020304" pitchFamily="18" charset="0"/>
              </a:rPr>
              <a:t>Access to GCS to get a File using </a:t>
            </a:r>
            <a:r>
              <a:rPr lang="en-US" sz="3200" b="1" kern="1200" dirty="0" err="1">
                <a:solidFill>
                  <a:srgbClr val="00B050"/>
                </a:solidFill>
                <a:latin typeface="Times New Roman" panose="02020603050405020304" pitchFamily="18" charset="0"/>
                <a:ea typeface="+mj-ea"/>
                <a:cs typeface="Times New Roman" panose="02020603050405020304" pitchFamily="18" charset="0"/>
              </a:rPr>
              <a:t>PySpark</a:t>
            </a:r>
            <a:endParaRPr lang="en-US" sz="3200" b="1" i="0" kern="1200" dirty="0">
              <a:solidFill>
                <a:srgbClr val="00B050"/>
              </a:solidFill>
              <a:effectLst/>
              <a:latin typeface="Times New Roman" panose="02020603050405020304" pitchFamily="18" charset="0"/>
              <a:ea typeface="+mj-ea"/>
              <a:cs typeface="Times New Roman" panose="02020603050405020304" pitchFamily="18" charset="0"/>
            </a:endParaRPr>
          </a:p>
        </p:txBody>
      </p:sp>
      <p:sp>
        <p:nvSpPr>
          <p:cNvPr id="8" name="Rectangle 7">
            <a:extLst>
              <a:ext uri="{FF2B5EF4-FFF2-40B4-BE49-F238E27FC236}">
                <a16:creationId xmlns:a16="http://schemas.microsoft.com/office/drawing/2014/main" id="{2A6C9FFD-78DC-EB71-71AB-E293044F7BBD}"/>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092CE99-FF1A-9702-9133-944DC71F22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3" name="Picture 2">
            <a:extLst>
              <a:ext uri="{FF2B5EF4-FFF2-40B4-BE49-F238E27FC236}">
                <a16:creationId xmlns:a16="http://schemas.microsoft.com/office/drawing/2014/main" id="{08FDDAF1-0240-FB4B-5812-C0C127518269}"/>
              </a:ext>
            </a:extLst>
          </p:cNvPr>
          <p:cNvPicPr>
            <a:picLocks noChangeAspect="1"/>
          </p:cNvPicPr>
          <p:nvPr/>
        </p:nvPicPr>
        <p:blipFill>
          <a:blip r:embed="rId2"/>
          <a:stretch>
            <a:fillRect/>
          </a:stretch>
        </p:blipFill>
        <p:spPr>
          <a:xfrm>
            <a:off x="291615" y="1999024"/>
            <a:ext cx="11604172" cy="3009290"/>
          </a:xfrm>
          <a:prstGeom prst="rect">
            <a:avLst/>
          </a:prstGeom>
        </p:spPr>
      </p:pic>
      <p:sp>
        <p:nvSpPr>
          <p:cNvPr id="6" name="TextBox 5">
            <a:extLst>
              <a:ext uri="{FF2B5EF4-FFF2-40B4-BE49-F238E27FC236}">
                <a16:creationId xmlns:a16="http://schemas.microsoft.com/office/drawing/2014/main" id="{D463A01C-2B9E-D94A-1222-5B9061DC10A3}"/>
              </a:ext>
            </a:extLst>
          </p:cNvPr>
          <p:cNvSpPr txBox="1"/>
          <p:nvPr/>
        </p:nvSpPr>
        <p:spPr>
          <a:xfrm>
            <a:off x="417317" y="5454668"/>
            <a:ext cx="11352767" cy="1200329"/>
          </a:xfrm>
          <a:prstGeom prst="rect">
            <a:avLst/>
          </a:prstGeom>
          <a:solidFill>
            <a:schemeClr val="accent6">
              <a:lumMod val="40000"/>
              <a:lumOff val="60000"/>
            </a:schemeClr>
          </a:solidFill>
          <a:ln>
            <a:solidFill>
              <a:srgbClr val="FF0000"/>
            </a:solidFill>
          </a:ln>
        </p:spPr>
        <p:txBody>
          <a:bodyPr wrap="square">
            <a:spAutoFit/>
          </a:bodyPr>
          <a:lstStyle/>
          <a:p>
            <a:pPr algn="just"/>
            <a:r>
              <a:rPr lang="en-US" b="0" i="0" dirty="0" err="1">
                <a:solidFill>
                  <a:srgbClr val="000000"/>
                </a:solidFill>
                <a:effectLst/>
                <a:latin typeface="American Typewriter" panose="02090604020004020304" pitchFamily="18" charset="77"/>
              </a:rPr>
              <a:t>PySpark</a:t>
            </a:r>
            <a:r>
              <a:rPr lang="en-US" b="0" i="0" dirty="0">
                <a:solidFill>
                  <a:srgbClr val="000000"/>
                </a:solidFill>
                <a:effectLst/>
                <a:latin typeface="American Typewriter" panose="02090604020004020304" pitchFamily="18" charset="77"/>
              </a:rPr>
              <a:t> </a:t>
            </a:r>
            <a:r>
              <a:rPr lang="en-US" b="0" i="0" dirty="0" err="1">
                <a:solidFill>
                  <a:srgbClr val="000000"/>
                </a:solidFill>
                <a:effectLst/>
                <a:latin typeface="American Typewriter" panose="02090604020004020304" pitchFamily="18" charset="77"/>
              </a:rPr>
              <a:t>DataFrame</a:t>
            </a:r>
            <a:r>
              <a:rPr lang="en-US" b="0" i="0" dirty="0">
                <a:solidFill>
                  <a:srgbClr val="000000"/>
                </a:solidFill>
                <a:effectLst/>
                <a:latin typeface="American Typewriter" panose="02090604020004020304" pitchFamily="18" charset="77"/>
              </a:rPr>
              <a:t> is mostly similar to Pandas </a:t>
            </a:r>
            <a:r>
              <a:rPr lang="en-US" b="0" i="0" dirty="0" err="1">
                <a:solidFill>
                  <a:srgbClr val="000000"/>
                </a:solidFill>
                <a:effectLst/>
                <a:latin typeface="American Typewriter" panose="02090604020004020304" pitchFamily="18" charset="77"/>
              </a:rPr>
              <a:t>DataFrame</a:t>
            </a:r>
            <a:r>
              <a:rPr lang="en-US" b="0" i="0" dirty="0">
                <a:solidFill>
                  <a:srgbClr val="000000"/>
                </a:solidFill>
                <a:effectLst/>
                <a:latin typeface="American Typewriter" panose="02090604020004020304" pitchFamily="18" charset="77"/>
              </a:rPr>
              <a:t> with the exception </a:t>
            </a:r>
            <a:r>
              <a:rPr lang="en-US" b="0" i="0" dirty="0" err="1">
                <a:solidFill>
                  <a:srgbClr val="000000"/>
                </a:solidFill>
                <a:effectLst/>
                <a:latin typeface="American Typewriter" panose="02090604020004020304" pitchFamily="18" charset="77"/>
              </a:rPr>
              <a:t>PySpark</a:t>
            </a:r>
            <a:r>
              <a:rPr lang="en-US" b="0" i="0" dirty="0">
                <a:solidFill>
                  <a:srgbClr val="000000"/>
                </a:solidFill>
                <a:effectLst/>
                <a:latin typeface="American Typewriter" panose="02090604020004020304" pitchFamily="18" charset="77"/>
              </a:rPr>
              <a:t> </a:t>
            </a:r>
            <a:r>
              <a:rPr lang="en-US" b="0" i="0" dirty="0" err="1">
                <a:solidFill>
                  <a:srgbClr val="000000"/>
                </a:solidFill>
                <a:effectLst/>
                <a:latin typeface="American Typewriter" panose="02090604020004020304" pitchFamily="18" charset="77"/>
              </a:rPr>
              <a:t>DataFrames</a:t>
            </a:r>
            <a:r>
              <a:rPr lang="en-US" b="0" i="0" dirty="0">
                <a:solidFill>
                  <a:srgbClr val="000000"/>
                </a:solidFill>
                <a:effectLst/>
                <a:latin typeface="American Typewriter" panose="02090604020004020304" pitchFamily="18" charset="77"/>
              </a:rPr>
              <a:t> are distributed in the cluster (meaning the data in </a:t>
            </a:r>
            <a:r>
              <a:rPr lang="en-US" b="0" i="0" dirty="0" err="1">
                <a:solidFill>
                  <a:srgbClr val="000000"/>
                </a:solidFill>
                <a:effectLst/>
                <a:latin typeface="American Typewriter" panose="02090604020004020304" pitchFamily="18" charset="77"/>
              </a:rPr>
              <a:t>DataFrame’s</a:t>
            </a:r>
            <a:r>
              <a:rPr lang="en-US" b="0" i="0" dirty="0">
                <a:solidFill>
                  <a:srgbClr val="000000"/>
                </a:solidFill>
                <a:effectLst/>
                <a:latin typeface="American Typewriter" panose="02090604020004020304" pitchFamily="18" charset="77"/>
              </a:rPr>
              <a:t> are stored in different machines in a cluster) and any operations in </a:t>
            </a:r>
            <a:r>
              <a:rPr lang="en-US" b="0" i="0" dirty="0" err="1">
                <a:solidFill>
                  <a:srgbClr val="000000"/>
                </a:solidFill>
                <a:effectLst/>
                <a:latin typeface="American Typewriter" panose="02090604020004020304" pitchFamily="18" charset="77"/>
              </a:rPr>
              <a:t>PySpark</a:t>
            </a:r>
            <a:r>
              <a:rPr lang="en-US" b="0" i="0" dirty="0">
                <a:solidFill>
                  <a:srgbClr val="000000"/>
                </a:solidFill>
                <a:effectLst/>
                <a:latin typeface="American Typewriter" panose="02090604020004020304" pitchFamily="18" charset="77"/>
              </a:rPr>
              <a:t> executes in parallel on all machines whereas Panda </a:t>
            </a:r>
            <a:r>
              <a:rPr lang="en-US" b="0" i="0" dirty="0" err="1">
                <a:solidFill>
                  <a:srgbClr val="000000"/>
                </a:solidFill>
                <a:effectLst/>
                <a:latin typeface="American Typewriter" panose="02090604020004020304" pitchFamily="18" charset="77"/>
              </a:rPr>
              <a:t>Dataframe</a:t>
            </a:r>
            <a:r>
              <a:rPr lang="en-US" b="0" i="0" dirty="0">
                <a:solidFill>
                  <a:srgbClr val="000000"/>
                </a:solidFill>
                <a:effectLst/>
                <a:latin typeface="American Typewriter" panose="02090604020004020304" pitchFamily="18" charset="77"/>
              </a:rPr>
              <a:t> stores and operates on a single machine</a:t>
            </a:r>
            <a:endParaRPr lang="en-VN" dirty="0">
              <a:latin typeface="American Typewriter" panose="02090604020004020304" pitchFamily="18" charset="77"/>
            </a:endParaRPr>
          </a:p>
        </p:txBody>
      </p:sp>
      <p:sp>
        <p:nvSpPr>
          <p:cNvPr id="4" name="Slide Number Placeholder 3">
            <a:extLst>
              <a:ext uri="{FF2B5EF4-FFF2-40B4-BE49-F238E27FC236}">
                <a16:creationId xmlns:a16="http://schemas.microsoft.com/office/drawing/2014/main" id="{84961175-2380-5666-5F0C-74A8360D2662}"/>
              </a:ext>
            </a:extLst>
          </p:cNvPr>
          <p:cNvSpPr>
            <a:spLocks noGrp="1"/>
          </p:cNvSpPr>
          <p:nvPr>
            <p:ph type="sldNum" sz="quarter" idx="12"/>
          </p:nvPr>
        </p:nvSpPr>
        <p:spPr/>
        <p:txBody>
          <a:bodyPr/>
          <a:lstStyle/>
          <a:p>
            <a:fld id="{F3A36CB8-968D-4335-88AF-8D496628264E}" type="slidenum">
              <a:rPr lang="en-US" smtClean="0"/>
              <a:t>78</a:t>
            </a:fld>
            <a:endParaRPr lang="en-US"/>
          </a:p>
        </p:txBody>
      </p:sp>
    </p:spTree>
    <p:extLst>
      <p:ext uri="{BB962C8B-B14F-4D97-AF65-F5344CB8AC3E}">
        <p14:creationId xmlns:p14="http://schemas.microsoft.com/office/powerpoint/2010/main" val="299362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8A50-A2A4-28C1-7638-592693C1A503}"/>
              </a:ext>
            </a:extLst>
          </p:cNvPr>
          <p:cNvSpPr>
            <a:spLocks noGrp="1"/>
          </p:cNvSpPr>
          <p:nvPr>
            <p:ph type="title"/>
          </p:nvPr>
        </p:nvSpPr>
        <p:spPr/>
        <p:txBody>
          <a:bodyPr/>
          <a:lstStyle/>
          <a:p>
            <a:endParaRPr lang="en-VN"/>
          </a:p>
        </p:txBody>
      </p:sp>
      <p:sp>
        <p:nvSpPr>
          <p:cNvPr id="7" name="TextBox 6">
            <a:extLst>
              <a:ext uri="{FF2B5EF4-FFF2-40B4-BE49-F238E27FC236}">
                <a16:creationId xmlns:a16="http://schemas.microsoft.com/office/drawing/2014/main" id="{56B4C254-4089-9662-EBC5-206B09A95295}"/>
              </a:ext>
            </a:extLst>
          </p:cNvPr>
          <p:cNvSpPr txBox="1"/>
          <p:nvPr/>
        </p:nvSpPr>
        <p:spPr>
          <a:xfrm>
            <a:off x="-375558" y="144756"/>
            <a:ext cx="12050484" cy="535531"/>
          </a:xfrm>
          <a:prstGeom prst="rect">
            <a:avLst/>
          </a:prstGeom>
          <a:noFill/>
        </p:spPr>
        <p:txBody>
          <a:bodyPr wrap="square">
            <a:spAutoFit/>
          </a:bodyPr>
          <a:lstStyle/>
          <a:p>
            <a:pPr lvl="1" algn="ctr">
              <a:lnSpc>
                <a:spcPct val="90000"/>
              </a:lnSpc>
              <a:spcBef>
                <a:spcPct val="0"/>
              </a:spcBef>
              <a:spcAft>
                <a:spcPts val="600"/>
              </a:spcAft>
            </a:pPr>
            <a:r>
              <a:rPr lang="en-US" sz="3200" b="1" kern="1200" dirty="0">
                <a:solidFill>
                  <a:srgbClr val="00B050"/>
                </a:solidFill>
                <a:latin typeface="Times New Roman" panose="02020603050405020304" pitchFamily="18" charset="0"/>
                <a:ea typeface="+mj-ea"/>
                <a:cs typeface="Times New Roman" panose="02020603050405020304" pitchFamily="18" charset="0"/>
              </a:rPr>
              <a:t>Access to GCS to get a File using </a:t>
            </a:r>
            <a:r>
              <a:rPr lang="en-US" sz="3200" b="1" kern="1200" dirty="0" err="1">
                <a:solidFill>
                  <a:srgbClr val="00B050"/>
                </a:solidFill>
                <a:latin typeface="Times New Roman" panose="02020603050405020304" pitchFamily="18" charset="0"/>
                <a:ea typeface="+mj-ea"/>
                <a:cs typeface="Times New Roman" panose="02020603050405020304" pitchFamily="18" charset="0"/>
              </a:rPr>
              <a:t>PySpark</a:t>
            </a:r>
            <a:endParaRPr lang="en-US" sz="3200" b="1" i="0" kern="1200" dirty="0">
              <a:solidFill>
                <a:srgbClr val="00B050"/>
              </a:solidFill>
              <a:effectLst/>
              <a:latin typeface="Times New Roman" panose="02020603050405020304" pitchFamily="18" charset="0"/>
              <a:ea typeface="+mj-ea"/>
              <a:cs typeface="Times New Roman" panose="02020603050405020304" pitchFamily="18" charset="0"/>
            </a:endParaRPr>
          </a:p>
        </p:txBody>
      </p:sp>
      <p:sp>
        <p:nvSpPr>
          <p:cNvPr id="8" name="Rectangle 7">
            <a:extLst>
              <a:ext uri="{FF2B5EF4-FFF2-40B4-BE49-F238E27FC236}">
                <a16:creationId xmlns:a16="http://schemas.microsoft.com/office/drawing/2014/main" id="{2A6C9FFD-78DC-EB71-71AB-E293044F7BBD}"/>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092CE99-FF1A-9702-9133-944DC71F22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4" name="TextBox 3">
            <a:extLst>
              <a:ext uri="{FF2B5EF4-FFF2-40B4-BE49-F238E27FC236}">
                <a16:creationId xmlns:a16="http://schemas.microsoft.com/office/drawing/2014/main" id="{56444700-691D-B46D-3C6F-2F65D5947AF2}"/>
              </a:ext>
            </a:extLst>
          </p:cNvPr>
          <p:cNvSpPr txBox="1"/>
          <p:nvPr/>
        </p:nvSpPr>
        <p:spPr>
          <a:xfrm>
            <a:off x="1861457" y="1899880"/>
            <a:ext cx="8119381" cy="369332"/>
          </a:xfrm>
          <a:prstGeom prst="rect">
            <a:avLst/>
          </a:prstGeom>
          <a:noFill/>
        </p:spPr>
        <p:txBody>
          <a:bodyPr wrap="square">
            <a:spAutoFit/>
          </a:bodyPr>
          <a:lstStyle/>
          <a:p>
            <a:pPr algn="ctr"/>
            <a:r>
              <a:rPr lang="en-US" b="1" i="1" dirty="0">
                <a:solidFill>
                  <a:srgbClr val="00B050"/>
                </a:solidFill>
                <a:latin typeface="Times New Roman" panose="02020603050405020304" pitchFamily="18" charset="0"/>
                <a:ea typeface="+mj-ea"/>
                <a:cs typeface="Times New Roman" panose="02020603050405020304" pitchFamily="18" charset="0"/>
              </a:rPr>
              <a:t>GCSFS: </a:t>
            </a:r>
            <a:r>
              <a:rPr lang="en-US" sz="1800" b="1" i="1" kern="1200" dirty="0">
                <a:solidFill>
                  <a:srgbClr val="00B050"/>
                </a:solidFill>
                <a:latin typeface="Times New Roman" panose="02020603050405020304" pitchFamily="18" charset="0"/>
                <a:ea typeface="+mj-ea"/>
                <a:cs typeface="Times New Roman" panose="02020603050405020304" pitchFamily="18" charset="0"/>
              </a:rPr>
              <a:t>A pythonic file-system interface to Google Cloud Storage</a:t>
            </a:r>
            <a:endParaRPr lang="en-VN" i="1" dirty="0"/>
          </a:p>
        </p:txBody>
      </p:sp>
      <p:pic>
        <p:nvPicPr>
          <p:cNvPr id="5" name="Picture 4">
            <a:extLst>
              <a:ext uri="{FF2B5EF4-FFF2-40B4-BE49-F238E27FC236}">
                <a16:creationId xmlns:a16="http://schemas.microsoft.com/office/drawing/2014/main" id="{AA63559E-6A04-8C44-1A1B-9526B953DE67}"/>
              </a:ext>
            </a:extLst>
          </p:cNvPr>
          <p:cNvPicPr>
            <a:picLocks noChangeAspect="1"/>
          </p:cNvPicPr>
          <p:nvPr/>
        </p:nvPicPr>
        <p:blipFill>
          <a:blip r:embed="rId2"/>
          <a:stretch>
            <a:fillRect/>
          </a:stretch>
        </p:blipFill>
        <p:spPr>
          <a:xfrm>
            <a:off x="0" y="2502122"/>
            <a:ext cx="11884019" cy="3702735"/>
          </a:xfrm>
          <a:prstGeom prst="rect">
            <a:avLst/>
          </a:prstGeom>
        </p:spPr>
      </p:pic>
      <p:sp>
        <p:nvSpPr>
          <p:cNvPr id="3" name="Slide Number Placeholder 2">
            <a:extLst>
              <a:ext uri="{FF2B5EF4-FFF2-40B4-BE49-F238E27FC236}">
                <a16:creationId xmlns:a16="http://schemas.microsoft.com/office/drawing/2014/main" id="{E4BE425B-AAEE-864A-5637-115E52E384DD}"/>
              </a:ext>
            </a:extLst>
          </p:cNvPr>
          <p:cNvSpPr>
            <a:spLocks noGrp="1"/>
          </p:cNvSpPr>
          <p:nvPr>
            <p:ph type="sldNum" sz="quarter" idx="12"/>
          </p:nvPr>
        </p:nvSpPr>
        <p:spPr/>
        <p:txBody>
          <a:bodyPr/>
          <a:lstStyle/>
          <a:p>
            <a:fld id="{F3A36CB8-968D-4335-88AF-8D496628264E}" type="slidenum">
              <a:rPr lang="en-US" smtClean="0"/>
              <a:t>79</a:t>
            </a:fld>
            <a:endParaRPr lang="en-US"/>
          </a:p>
        </p:txBody>
      </p:sp>
    </p:spTree>
    <p:extLst>
      <p:ext uri="{BB962C8B-B14F-4D97-AF65-F5344CB8AC3E}">
        <p14:creationId xmlns:p14="http://schemas.microsoft.com/office/powerpoint/2010/main" val="922223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B9BB90-7A3E-99AA-3FDF-823E56546C37}"/>
              </a:ext>
            </a:extLst>
          </p:cNvPr>
          <p:cNvSpPr txBox="1"/>
          <p:nvPr/>
        </p:nvSpPr>
        <p:spPr>
          <a:xfrm>
            <a:off x="3046640" y="256206"/>
            <a:ext cx="6098720" cy="769441"/>
          </a:xfrm>
          <a:prstGeom prst="rect">
            <a:avLst/>
          </a:prstGeom>
          <a:noFill/>
        </p:spPr>
        <p:txBody>
          <a:bodyPr wrap="square">
            <a:spAutoFit/>
          </a:bodyPr>
          <a:lstStyle/>
          <a:p>
            <a:pPr algn="ctr"/>
            <a:r>
              <a:rPr lang="en-US" sz="4400" b="1" i="0" dirty="0">
                <a:solidFill>
                  <a:srgbClr val="00B050"/>
                </a:solidFill>
                <a:effectLst/>
                <a:latin typeface="Times New Roman" panose="02020603050405020304" pitchFamily="18" charset="0"/>
                <a:cs typeface="Times New Roman" panose="02020603050405020304" pitchFamily="18" charset="0"/>
              </a:rPr>
              <a:t>Spark Execution Model</a:t>
            </a:r>
          </a:p>
        </p:txBody>
      </p:sp>
      <p:pic>
        <p:nvPicPr>
          <p:cNvPr id="1026" name="Picture 2" descr="Apache Spark Execution Model">
            <a:extLst>
              <a:ext uri="{FF2B5EF4-FFF2-40B4-BE49-F238E27FC236}">
                <a16:creationId xmlns:a16="http://schemas.microsoft.com/office/drawing/2014/main" id="{F2186D54-4C00-AC34-C861-3FC1DE846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75" y="1657249"/>
            <a:ext cx="5765730" cy="4014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A2CECB-ADE8-7E95-FFC6-BA7FCF656AB9}"/>
              </a:ext>
            </a:extLst>
          </p:cNvPr>
          <p:cNvSpPr txBox="1"/>
          <p:nvPr/>
        </p:nvSpPr>
        <p:spPr>
          <a:xfrm>
            <a:off x="366925" y="6345339"/>
            <a:ext cx="10986875" cy="369332"/>
          </a:xfrm>
          <a:prstGeom prst="rect">
            <a:avLst/>
          </a:prstGeom>
          <a:noFill/>
        </p:spPr>
        <p:txBody>
          <a:bodyPr wrap="square">
            <a:spAutoFit/>
          </a:bodyPr>
          <a:lstStyle/>
          <a:p>
            <a:r>
              <a:rPr lang="en-VN" dirty="0"/>
              <a:t>https://www.learningjournal.guru/article/apache-spark/apache-spark-internals/</a:t>
            </a:r>
          </a:p>
        </p:txBody>
      </p:sp>
      <p:pic>
        <p:nvPicPr>
          <p:cNvPr id="2" name="Picture 1">
            <a:extLst>
              <a:ext uri="{FF2B5EF4-FFF2-40B4-BE49-F238E27FC236}">
                <a16:creationId xmlns:a16="http://schemas.microsoft.com/office/drawing/2014/main" id="{4C4B99B0-3AAF-1590-4FC5-5F198D3BBFAD}"/>
              </a:ext>
            </a:extLst>
          </p:cNvPr>
          <p:cNvPicPr>
            <a:picLocks noChangeAspect="1"/>
          </p:cNvPicPr>
          <p:nvPr/>
        </p:nvPicPr>
        <p:blipFill>
          <a:blip r:embed="rId4"/>
          <a:stretch>
            <a:fillRect/>
          </a:stretch>
        </p:blipFill>
        <p:spPr>
          <a:xfrm>
            <a:off x="6262497" y="1498667"/>
            <a:ext cx="5081375" cy="4332001"/>
          </a:xfrm>
          <a:prstGeom prst="rect">
            <a:avLst/>
          </a:prstGeom>
        </p:spPr>
      </p:pic>
      <p:sp>
        <p:nvSpPr>
          <p:cNvPr id="8" name="Rectangle 7">
            <a:extLst>
              <a:ext uri="{FF2B5EF4-FFF2-40B4-BE49-F238E27FC236}">
                <a16:creationId xmlns:a16="http://schemas.microsoft.com/office/drawing/2014/main" id="{04415C13-9C4B-2A85-9787-F2A30EF40135}"/>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DA1D68C-9719-E94C-875F-A8B56A90C414}"/>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3" name="Slide Number Placeholder 2">
            <a:extLst>
              <a:ext uri="{FF2B5EF4-FFF2-40B4-BE49-F238E27FC236}">
                <a16:creationId xmlns:a16="http://schemas.microsoft.com/office/drawing/2014/main" id="{2977409B-B27A-7BAF-44ED-3CE2C9EED6FA}"/>
              </a:ext>
            </a:extLst>
          </p:cNvPr>
          <p:cNvSpPr>
            <a:spLocks noGrp="1"/>
          </p:cNvSpPr>
          <p:nvPr>
            <p:ph type="sldNum" sz="quarter" idx="12"/>
          </p:nvPr>
        </p:nvSpPr>
        <p:spPr/>
        <p:txBody>
          <a:bodyPr/>
          <a:lstStyle/>
          <a:p>
            <a:fld id="{F3A36CB8-968D-4335-88AF-8D496628264E}" type="slidenum">
              <a:rPr lang="en-US" smtClean="0"/>
              <a:t>8</a:t>
            </a:fld>
            <a:endParaRPr lang="en-US"/>
          </a:p>
        </p:txBody>
      </p:sp>
    </p:spTree>
    <p:extLst>
      <p:ext uri="{BB962C8B-B14F-4D97-AF65-F5344CB8AC3E}">
        <p14:creationId xmlns:p14="http://schemas.microsoft.com/office/powerpoint/2010/main" val="3947476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4C254-4089-9662-EBC5-206B09A95295}"/>
              </a:ext>
            </a:extLst>
          </p:cNvPr>
          <p:cNvSpPr txBox="1"/>
          <p:nvPr/>
        </p:nvSpPr>
        <p:spPr>
          <a:xfrm>
            <a:off x="-375558" y="144756"/>
            <a:ext cx="12050484" cy="535531"/>
          </a:xfrm>
          <a:prstGeom prst="rect">
            <a:avLst/>
          </a:prstGeom>
          <a:noFill/>
        </p:spPr>
        <p:txBody>
          <a:bodyPr wrap="square">
            <a:spAutoFit/>
          </a:bodyPr>
          <a:lstStyle/>
          <a:p>
            <a:pPr lvl="1" algn="ctr">
              <a:lnSpc>
                <a:spcPct val="90000"/>
              </a:lnSpc>
              <a:spcBef>
                <a:spcPct val="0"/>
              </a:spcBef>
              <a:spcAft>
                <a:spcPts val="600"/>
              </a:spcAft>
            </a:pPr>
            <a:r>
              <a:rPr lang="en-US" sz="32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3200" b="1" kern="1200" dirty="0">
                <a:solidFill>
                  <a:srgbClr val="00B050"/>
                </a:solidFill>
                <a:latin typeface="Times New Roman" panose="02020603050405020304" pitchFamily="18" charset="0"/>
                <a:ea typeface="+mj-ea"/>
                <a:cs typeface="Times New Roman" panose="02020603050405020304" pitchFamily="18" charset="0"/>
              </a:rPr>
              <a:t> + SQL</a:t>
            </a:r>
            <a:endParaRPr lang="en-US" sz="3200" b="1" i="0" kern="1200" dirty="0">
              <a:solidFill>
                <a:srgbClr val="00B050"/>
              </a:solidFill>
              <a:effectLst/>
              <a:latin typeface="Times New Roman" panose="02020603050405020304" pitchFamily="18" charset="0"/>
              <a:ea typeface="+mj-ea"/>
              <a:cs typeface="Times New Roman" panose="02020603050405020304" pitchFamily="18" charset="0"/>
            </a:endParaRPr>
          </a:p>
        </p:txBody>
      </p:sp>
      <p:sp>
        <p:nvSpPr>
          <p:cNvPr id="8" name="Rectangle 7">
            <a:extLst>
              <a:ext uri="{FF2B5EF4-FFF2-40B4-BE49-F238E27FC236}">
                <a16:creationId xmlns:a16="http://schemas.microsoft.com/office/drawing/2014/main" id="{2A6C9FFD-78DC-EB71-71AB-E293044F7BBD}"/>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092CE99-FF1A-9702-9133-944DC71F22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3" name="TextBox 2">
            <a:extLst>
              <a:ext uri="{FF2B5EF4-FFF2-40B4-BE49-F238E27FC236}">
                <a16:creationId xmlns:a16="http://schemas.microsoft.com/office/drawing/2014/main" id="{10C0899C-9BE8-5F9E-088B-9E13AC8A0695}"/>
              </a:ext>
            </a:extLst>
          </p:cNvPr>
          <p:cNvSpPr txBox="1"/>
          <p:nvPr/>
        </p:nvSpPr>
        <p:spPr>
          <a:xfrm>
            <a:off x="302079" y="1301116"/>
            <a:ext cx="11160576" cy="1200329"/>
          </a:xfrm>
          <a:prstGeom prst="rect">
            <a:avLst/>
          </a:prstGeom>
          <a:noFill/>
          <a:ln>
            <a:solidFill>
              <a:schemeClr val="tx1"/>
            </a:solidFill>
          </a:ln>
        </p:spPr>
        <p:txBody>
          <a:bodyPr wrap="square">
            <a:spAutoFit/>
          </a:bodyPr>
          <a:lstStyle/>
          <a:p>
            <a:r>
              <a:rPr lang="en-US" b="0" dirty="0">
                <a:solidFill>
                  <a:srgbClr val="008000"/>
                </a:solidFill>
                <a:effectLst/>
                <a:latin typeface="Courier New" panose="02070309020205020404" pitchFamily="49" charset="0"/>
              </a:rPr>
              <a:t># Data frame: read CSV file into table</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spark.read.option</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header"</a:t>
            </a:r>
            <a:r>
              <a:rPr lang="en-US" b="0" dirty="0" err="1">
                <a:solidFill>
                  <a:srgbClr val="000000"/>
                </a:solidFill>
                <a:effectLst/>
                <a:latin typeface="Courier New" panose="02070309020205020404" pitchFamily="49" charset="0"/>
              </a:rPr>
              <a:t>,</a:t>
            </a:r>
            <a:r>
              <a:rPr lang="en-US" b="0" dirty="0" err="1">
                <a:solidFill>
                  <a:srgbClr val="0000FF"/>
                </a:solidFill>
                <a:effectLst/>
                <a:latin typeface="Courier New" panose="02070309020205020404" pitchFamily="49" charset="0"/>
              </a:rPr>
              <a:t>True</a:t>
            </a:r>
            <a:r>
              <a:rPr lang="en-US" b="0" dirty="0">
                <a:solidFill>
                  <a:srgbClr val="000000"/>
                </a:solidFill>
                <a:effectLst/>
                <a:latin typeface="Courier New" panose="02070309020205020404" pitchFamily="49" charset="0"/>
              </a:rPr>
              <a:t>).csv(</a:t>
            </a:r>
            <a:r>
              <a:rPr lang="en-US" b="0" dirty="0">
                <a:solidFill>
                  <a:srgbClr val="A31515"/>
                </a:solidFill>
                <a:effectLst/>
                <a:latin typeface="Courier New" panose="02070309020205020404" pitchFamily="49" charset="0"/>
              </a:rPr>
              <a:t>"/content/</a:t>
            </a:r>
            <a:r>
              <a:rPr lang="en-US" b="0" dirty="0" err="1">
                <a:solidFill>
                  <a:srgbClr val="A31515"/>
                </a:solidFill>
                <a:effectLst/>
                <a:latin typeface="Courier New" panose="02070309020205020404" pitchFamily="49" charset="0"/>
              </a:rPr>
              <a:t>zipcodes.csv</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df.printSchema</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df.show</a:t>
            </a:r>
            <a:r>
              <a:rPr lang="en-US" b="0" dirty="0">
                <a:solidFill>
                  <a:srgbClr val="000000"/>
                </a:solidFill>
                <a:effectLst/>
                <a:latin typeface="Courier New" panose="02070309020205020404" pitchFamily="49" charset="0"/>
              </a:rPr>
              <a:t>()</a:t>
            </a:r>
          </a:p>
        </p:txBody>
      </p:sp>
      <p:pic>
        <p:nvPicPr>
          <p:cNvPr id="4" name="Picture 3">
            <a:extLst>
              <a:ext uri="{FF2B5EF4-FFF2-40B4-BE49-F238E27FC236}">
                <a16:creationId xmlns:a16="http://schemas.microsoft.com/office/drawing/2014/main" id="{C78A4CC3-84C6-80BB-C70B-1E4DBC8785CB}"/>
              </a:ext>
            </a:extLst>
          </p:cNvPr>
          <p:cNvPicPr>
            <a:picLocks noChangeAspect="1"/>
          </p:cNvPicPr>
          <p:nvPr/>
        </p:nvPicPr>
        <p:blipFill>
          <a:blip r:embed="rId2"/>
          <a:stretch>
            <a:fillRect/>
          </a:stretch>
        </p:blipFill>
        <p:spPr>
          <a:xfrm>
            <a:off x="2561968" y="2660646"/>
            <a:ext cx="7772400" cy="3391820"/>
          </a:xfrm>
          <a:prstGeom prst="rect">
            <a:avLst/>
          </a:prstGeom>
          <a:ln>
            <a:solidFill>
              <a:schemeClr val="tx1"/>
            </a:solidFill>
          </a:ln>
        </p:spPr>
      </p:pic>
      <p:sp>
        <p:nvSpPr>
          <p:cNvPr id="2" name="Slide Number Placeholder 1">
            <a:extLst>
              <a:ext uri="{FF2B5EF4-FFF2-40B4-BE49-F238E27FC236}">
                <a16:creationId xmlns:a16="http://schemas.microsoft.com/office/drawing/2014/main" id="{C0D87630-DBA7-31D4-1DB5-D3E2502A3CE2}"/>
              </a:ext>
            </a:extLst>
          </p:cNvPr>
          <p:cNvSpPr>
            <a:spLocks noGrp="1"/>
          </p:cNvSpPr>
          <p:nvPr>
            <p:ph type="sldNum" sz="quarter" idx="12"/>
          </p:nvPr>
        </p:nvSpPr>
        <p:spPr/>
        <p:txBody>
          <a:bodyPr/>
          <a:lstStyle/>
          <a:p>
            <a:fld id="{F3A36CB8-968D-4335-88AF-8D496628264E}" type="slidenum">
              <a:rPr lang="en-US" smtClean="0"/>
              <a:t>80</a:t>
            </a:fld>
            <a:endParaRPr lang="en-US"/>
          </a:p>
        </p:txBody>
      </p:sp>
    </p:spTree>
    <p:extLst>
      <p:ext uri="{BB962C8B-B14F-4D97-AF65-F5344CB8AC3E}">
        <p14:creationId xmlns:p14="http://schemas.microsoft.com/office/powerpoint/2010/main" val="2195146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4C254-4089-9662-EBC5-206B09A95295}"/>
              </a:ext>
            </a:extLst>
          </p:cNvPr>
          <p:cNvSpPr txBox="1"/>
          <p:nvPr/>
        </p:nvSpPr>
        <p:spPr>
          <a:xfrm>
            <a:off x="-375558" y="144756"/>
            <a:ext cx="12050484" cy="535531"/>
          </a:xfrm>
          <a:prstGeom prst="rect">
            <a:avLst/>
          </a:prstGeom>
          <a:noFill/>
        </p:spPr>
        <p:txBody>
          <a:bodyPr wrap="square">
            <a:spAutoFit/>
          </a:bodyPr>
          <a:lstStyle/>
          <a:p>
            <a:pPr lvl="1" algn="ctr">
              <a:lnSpc>
                <a:spcPct val="90000"/>
              </a:lnSpc>
              <a:spcBef>
                <a:spcPct val="0"/>
              </a:spcBef>
              <a:spcAft>
                <a:spcPts val="600"/>
              </a:spcAft>
            </a:pPr>
            <a:r>
              <a:rPr lang="en-US" sz="32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3200" b="1" kern="1200" dirty="0">
                <a:solidFill>
                  <a:srgbClr val="00B050"/>
                </a:solidFill>
                <a:latin typeface="Times New Roman" panose="02020603050405020304" pitchFamily="18" charset="0"/>
                <a:ea typeface="+mj-ea"/>
                <a:cs typeface="Times New Roman" panose="02020603050405020304" pitchFamily="18" charset="0"/>
              </a:rPr>
              <a:t> + SQL</a:t>
            </a:r>
            <a:endParaRPr lang="en-US" sz="3200" b="1" i="0" kern="1200" dirty="0">
              <a:solidFill>
                <a:srgbClr val="00B050"/>
              </a:solidFill>
              <a:effectLst/>
              <a:latin typeface="Times New Roman" panose="02020603050405020304" pitchFamily="18" charset="0"/>
              <a:ea typeface="+mj-ea"/>
              <a:cs typeface="Times New Roman" panose="02020603050405020304" pitchFamily="18" charset="0"/>
            </a:endParaRPr>
          </a:p>
        </p:txBody>
      </p:sp>
      <p:sp>
        <p:nvSpPr>
          <p:cNvPr id="8" name="Rectangle 7">
            <a:extLst>
              <a:ext uri="{FF2B5EF4-FFF2-40B4-BE49-F238E27FC236}">
                <a16:creationId xmlns:a16="http://schemas.microsoft.com/office/drawing/2014/main" id="{2A6C9FFD-78DC-EB71-71AB-E293044F7BBD}"/>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092CE99-FF1A-9702-9133-944DC71F22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3" name="TextBox 2">
            <a:extLst>
              <a:ext uri="{FF2B5EF4-FFF2-40B4-BE49-F238E27FC236}">
                <a16:creationId xmlns:a16="http://schemas.microsoft.com/office/drawing/2014/main" id="{10C0899C-9BE8-5F9E-088B-9E13AC8A0695}"/>
              </a:ext>
            </a:extLst>
          </p:cNvPr>
          <p:cNvSpPr txBox="1"/>
          <p:nvPr/>
        </p:nvSpPr>
        <p:spPr>
          <a:xfrm>
            <a:off x="425647" y="2623731"/>
            <a:ext cx="11617778" cy="1200329"/>
          </a:xfrm>
          <a:prstGeom prst="rect">
            <a:avLst/>
          </a:prstGeom>
          <a:noFill/>
          <a:ln>
            <a:solidFill>
              <a:schemeClr val="tx1"/>
            </a:solidFill>
          </a:ln>
        </p:spPr>
        <p:txBody>
          <a:bodyPr wrap="square">
            <a:spAutoFit/>
          </a:bodyPr>
          <a:lstStyle/>
          <a:p>
            <a:r>
              <a:rPr lang="en-US" b="0" dirty="0">
                <a:solidFill>
                  <a:srgbClr val="008000"/>
                </a:solidFill>
                <a:effectLst/>
                <a:latin typeface="Courier New" panose="02070309020205020404" pitchFamily="49" charset="0"/>
              </a:rPr>
              <a:t># Spark: Read CSV file </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bucket_name</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aivnbigdata</a:t>
            </a:r>
            <a:r>
              <a:rPr lang="en-US" b="0" dirty="0">
                <a:solidFill>
                  <a:srgbClr val="A31515"/>
                </a:solidFill>
                <a:effectLst/>
                <a:latin typeface="Courier New" panose="02070309020205020404" pitchFamily="49" charset="0"/>
              </a:rPr>
              <a:t>"</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path=</a:t>
            </a:r>
            <a:r>
              <a:rPr lang="en-US" b="0" dirty="0" err="1">
                <a:solidFill>
                  <a:srgbClr val="0000FF"/>
                </a:solidFill>
                <a:effectLst/>
                <a:latin typeface="Courier New" panose="02070309020205020404" pitchFamily="49" charset="0"/>
              </a:rPr>
              <a:t>f</a:t>
            </a:r>
            <a:r>
              <a:rPr lang="en-US" b="0" dirty="0" err="1">
                <a:solidFill>
                  <a:srgbClr val="A31515"/>
                </a:solidFill>
                <a:effectLst/>
                <a:latin typeface="Courier New" panose="02070309020205020404" pitchFamily="49" charset="0"/>
              </a:rPr>
              <a:t>"gs</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bucket_name</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/asteroid/</a:t>
            </a:r>
            <a:r>
              <a:rPr lang="en-US" b="0" dirty="0" err="1">
                <a:solidFill>
                  <a:srgbClr val="A31515"/>
                </a:solidFill>
                <a:effectLst/>
                <a:latin typeface="Courier New" panose="02070309020205020404" pitchFamily="49" charset="0"/>
              </a:rPr>
              <a:t>zipcodes.csv</a:t>
            </a:r>
            <a:r>
              <a:rPr lang="en-US" b="0" dirty="0">
                <a:solidFill>
                  <a:srgbClr val="A31515"/>
                </a:solidFill>
                <a:effectLst/>
                <a:latin typeface="Courier New" panose="02070309020205020404" pitchFamily="49" charset="0"/>
              </a:rPr>
              <a:t>"</a:t>
            </a:r>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spark.read.option</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header"</a:t>
            </a:r>
            <a:r>
              <a:rPr lang="en-US" b="0" dirty="0" err="1">
                <a:solidFill>
                  <a:srgbClr val="000000"/>
                </a:solidFill>
                <a:effectLst/>
                <a:latin typeface="Courier New" panose="02070309020205020404" pitchFamily="49" charset="0"/>
              </a:rPr>
              <a:t>,</a:t>
            </a:r>
            <a:r>
              <a:rPr lang="en-US" b="0" dirty="0" err="1">
                <a:solidFill>
                  <a:srgbClr val="0000FF"/>
                </a:solidFill>
                <a:effectLst/>
                <a:latin typeface="Courier New" panose="02070309020205020404" pitchFamily="49" charset="0"/>
              </a:rPr>
              <a:t>True</a:t>
            </a:r>
            <a:r>
              <a:rPr lang="en-US" b="0" dirty="0">
                <a:solidFill>
                  <a:srgbClr val="000000"/>
                </a:solidFill>
                <a:effectLst/>
                <a:latin typeface="Courier New" panose="02070309020205020404" pitchFamily="49" charset="0"/>
              </a:rPr>
              <a:t>).csv(path).</a:t>
            </a:r>
            <a:r>
              <a:rPr lang="en-US" b="0" dirty="0" err="1">
                <a:solidFill>
                  <a:srgbClr val="000000"/>
                </a:solidFill>
                <a:effectLst/>
                <a:latin typeface="Courier New" panose="02070309020205020404" pitchFamily="49" charset="0"/>
              </a:rPr>
              <a:t>createOrReplaceTempView</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Zipcodes</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p:txBody>
      </p:sp>
      <p:sp>
        <p:nvSpPr>
          <p:cNvPr id="2" name="Slide Number Placeholder 1">
            <a:extLst>
              <a:ext uri="{FF2B5EF4-FFF2-40B4-BE49-F238E27FC236}">
                <a16:creationId xmlns:a16="http://schemas.microsoft.com/office/drawing/2014/main" id="{663AFA64-2FF2-531D-13AF-FED569219FAE}"/>
              </a:ext>
            </a:extLst>
          </p:cNvPr>
          <p:cNvSpPr>
            <a:spLocks noGrp="1"/>
          </p:cNvSpPr>
          <p:nvPr>
            <p:ph type="sldNum" sz="quarter" idx="12"/>
          </p:nvPr>
        </p:nvSpPr>
        <p:spPr/>
        <p:txBody>
          <a:bodyPr/>
          <a:lstStyle/>
          <a:p>
            <a:fld id="{F3A36CB8-968D-4335-88AF-8D496628264E}" type="slidenum">
              <a:rPr lang="en-US" smtClean="0"/>
              <a:t>81</a:t>
            </a:fld>
            <a:endParaRPr lang="en-US"/>
          </a:p>
        </p:txBody>
      </p:sp>
    </p:spTree>
    <p:extLst>
      <p:ext uri="{BB962C8B-B14F-4D97-AF65-F5344CB8AC3E}">
        <p14:creationId xmlns:p14="http://schemas.microsoft.com/office/powerpoint/2010/main" val="1925966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4C254-4089-9662-EBC5-206B09A95295}"/>
              </a:ext>
            </a:extLst>
          </p:cNvPr>
          <p:cNvSpPr txBox="1"/>
          <p:nvPr/>
        </p:nvSpPr>
        <p:spPr>
          <a:xfrm>
            <a:off x="-375558" y="144756"/>
            <a:ext cx="12050484" cy="535531"/>
          </a:xfrm>
          <a:prstGeom prst="rect">
            <a:avLst/>
          </a:prstGeom>
          <a:noFill/>
        </p:spPr>
        <p:txBody>
          <a:bodyPr wrap="square">
            <a:spAutoFit/>
          </a:bodyPr>
          <a:lstStyle/>
          <a:p>
            <a:pPr lvl="1" algn="ctr">
              <a:lnSpc>
                <a:spcPct val="90000"/>
              </a:lnSpc>
              <a:spcBef>
                <a:spcPct val="0"/>
              </a:spcBef>
              <a:spcAft>
                <a:spcPts val="600"/>
              </a:spcAft>
            </a:pPr>
            <a:r>
              <a:rPr lang="en-US" sz="32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3200" b="1" kern="1200" dirty="0">
                <a:solidFill>
                  <a:srgbClr val="00B050"/>
                </a:solidFill>
                <a:latin typeface="Times New Roman" panose="02020603050405020304" pitchFamily="18" charset="0"/>
                <a:ea typeface="+mj-ea"/>
                <a:cs typeface="Times New Roman" panose="02020603050405020304" pitchFamily="18" charset="0"/>
              </a:rPr>
              <a:t> + SQL</a:t>
            </a:r>
            <a:endParaRPr lang="en-US" sz="3200" b="1" i="0" kern="1200" dirty="0">
              <a:solidFill>
                <a:srgbClr val="00B050"/>
              </a:solidFill>
              <a:effectLst/>
              <a:latin typeface="Times New Roman" panose="02020603050405020304" pitchFamily="18" charset="0"/>
              <a:ea typeface="+mj-ea"/>
              <a:cs typeface="Times New Roman" panose="02020603050405020304" pitchFamily="18" charset="0"/>
            </a:endParaRPr>
          </a:p>
        </p:txBody>
      </p:sp>
      <p:sp>
        <p:nvSpPr>
          <p:cNvPr id="8" name="Rectangle 7">
            <a:extLst>
              <a:ext uri="{FF2B5EF4-FFF2-40B4-BE49-F238E27FC236}">
                <a16:creationId xmlns:a16="http://schemas.microsoft.com/office/drawing/2014/main" id="{2A6C9FFD-78DC-EB71-71AB-E293044F7BBD}"/>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092CE99-FF1A-9702-9133-944DC71F22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5" name="Picture 4">
            <a:extLst>
              <a:ext uri="{FF2B5EF4-FFF2-40B4-BE49-F238E27FC236}">
                <a16:creationId xmlns:a16="http://schemas.microsoft.com/office/drawing/2014/main" id="{20797A44-432E-FAD5-57B6-8671893C53E3}"/>
              </a:ext>
            </a:extLst>
          </p:cNvPr>
          <p:cNvPicPr>
            <a:picLocks noChangeAspect="1"/>
          </p:cNvPicPr>
          <p:nvPr/>
        </p:nvPicPr>
        <p:blipFill>
          <a:blip r:embed="rId2"/>
          <a:stretch>
            <a:fillRect/>
          </a:stretch>
        </p:blipFill>
        <p:spPr>
          <a:xfrm>
            <a:off x="686390" y="2167629"/>
            <a:ext cx="5140704" cy="2691950"/>
          </a:xfrm>
          <a:prstGeom prst="rect">
            <a:avLst/>
          </a:prstGeom>
          <a:ln>
            <a:solidFill>
              <a:schemeClr val="tx1"/>
            </a:solidFill>
          </a:ln>
        </p:spPr>
      </p:pic>
      <p:cxnSp>
        <p:nvCxnSpPr>
          <p:cNvPr id="10" name="Straight Connector 9">
            <a:extLst>
              <a:ext uri="{FF2B5EF4-FFF2-40B4-BE49-F238E27FC236}">
                <a16:creationId xmlns:a16="http://schemas.microsoft.com/office/drawing/2014/main" id="{2D139E93-DFA8-EE9C-C54D-88B11CF969D4}"/>
              </a:ext>
            </a:extLst>
          </p:cNvPr>
          <p:cNvCxnSpPr>
            <a:cxnSpLocks/>
          </p:cNvCxnSpPr>
          <p:nvPr/>
        </p:nvCxnSpPr>
        <p:spPr>
          <a:xfrm>
            <a:off x="6096000" y="1019415"/>
            <a:ext cx="0" cy="5838585"/>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D60ABD5-7526-226D-C260-CB3938E6BC3D}"/>
              </a:ext>
            </a:extLst>
          </p:cNvPr>
          <p:cNvPicPr>
            <a:picLocks noChangeAspect="1"/>
          </p:cNvPicPr>
          <p:nvPr/>
        </p:nvPicPr>
        <p:blipFill>
          <a:blip r:embed="rId3"/>
          <a:stretch>
            <a:fillRect/>
          </a:stretch>
        </p:blipFill>
        <p:spPr>
          <a:xfrm>
            <a:off x="6448169" y="2167628"/>
            <a:ext cx="5647883" cy="2645994"/>
          </a:xfrm>
          <a:prstGeom prst="rect">
            <a:avLst/>
          </a:prstGeom>
          <a:ln>
            <a:solidFill>
              <a:schemeClr val="tx1"/>
            </a:solidFill>
          </a:ln>
        </p:spPr>
      </p:pic>
      <p:sp>
        <p:nvSpPr>
          <p:cNvPr id="12" name="TextBox 11">
            <a:extLst>
              <a:ext uri="{FF2B5EF4-FFF2-40B4-BE49-F238E27FC236}">
                <a16:creationId xmlns:a16="http://schemas.microsoft.com/office/drawing/2014/main" id="{B5D825D5-C6B3-CB97-6249-E34D2D708D5E}"/>
              </a:ext>
            </a:extLst>
          </p:cNvPr>
          <p:cNvSpPr txBox="1"/>
          <p:nvPr/>
        </p:nvSpPr>
        <p:spPr>
          <a:xfrm>
            <a:off x="1681843" y="1507856"/>
            <a:ext cx="2694214" cy="369332"/>
          </a:xfrm>
          <a:prstGeom prst="rect">
            <a:avLst/>
          </a:prstGeom>
          <a:noFill/>
        </p:spPr>
        <p:txBody>
          <a:bodyPr wrap="square" rtlCol="0">
            <a:spAutoFit/>
          </a:bodyPr>
          <a:lstStyle/>
          <a:p>
            <a:pPr algn="ctr"/>
            <a:r>
              <a:rPr lang="en-VN" b="1" dirty="0">
                <a:latin typeface="Times New Roman" panose="02020603050405020304" pitchFamily="18" charset="0"/>
                <a:cs typeface="Times New Roman" panose="02020603050405020304" pitchFamily="18" charset="0"/>
              </a:rPr>
              <a:t>Data Frame</a:t>
            </a:r>
          </a:p>
        </p:txBody>
      </p:sp>
      <p:sp>
        <p:nvSpPr>
          <p:cNvPr id="13" name="TextBox 12">
            <a:extLst>
              <a:ext uri="{FF2B5EF4-FFF2-40B4-BE49-F238E27FC236}">
                <a16:creationId xmlns:a16="http://schemas.microsoft.com/office/drawing/2014/main" id="{7430A963-1B03-8701-3496-435A6C6A89B5}"/>
              </a:ext>
            </a:extLst>
          </p:cNvPr>
          <p:cNvSpPr txBox="1"/>
          <p:nvPr/>
        </p:nvSpPr>
        <p:spPr>
          <a:xfrm>
            <a:off x="7925003" y="1507856"/>
            <a:ext cx="2694214" cy="369332"/>
          </a:xfrm>
          <a:prstGeom prst="rect">
            <a:avLst/>
          </a:prstGeom>
          <a:noFill/>
        </p:spPr>
        <p:txBody>
          <a:bodyPr wrap="square" rtlCol="0">
            <a:spAutoFit/>
          </a:bodyPr>
          <a:lstStyle/>
          <a:p>
            <a:pPr algn="ctr"/>
            <a:r>
              <a:rPr lang="en-VN" b="1" dirty="0">
                <a:latin typeface="Times New Roman" panose="02020603050405020304" pitchFamily="18" charset="0"/>
                <a:cs typeface="Times New Roman" panose="02020603050405020304" pitchFamily="18" charset="0"/>
              </a:rPr>
              <a:t>Spark</a:t>
            </a:r>
          </a:p>
        </p:txBody>
      </p:sp>
      <p:sp>
        <p:nvSpPr>
          <p:cNvPr id="2" name="Slide Number Placeholder 1">
            <a:extLst>
              <a:ext uri="{FF2B5EF4-FFF2-40B4-BE49-F238E27FC236}">
                <a16:creationId xmlns:a16="http://schemas.microsoft.com/office/drawing/2014/main" id="{F8B92A63-44C7-46B1-1383-D5E8927E9263}"/>
              </a:ext>
            </a:extLst>
          </p:cNvPr>
          <p:cNvSpPr>
            <a:spLocks noGrp="1"/>
          </p:cNvSpPr>
          <p:nvPr>
            <p:ph type="sldNum" sz="quarter" idx="12"/>
          </p:nvPr>
        </p:nvSpPr>
        <p:spPr/>
        <p:txBody>
          <a:bodyPr/>
          <a:lstStyle/>
          <a:p>
            <a:fld id="{F3A36CB8-968D-4335-88AF-8D496628264E}" type="slidenum">
              <a:rPr lang="en-US" smtClean="0"/>
              <a:t>82</a:t>
            </a:fld>
            <a:endParaRPr lang="en-US"/>
          </a:p>
        </p:txBody>
      </p:sp>
    </p:spTree>
    <p:extLst>
      <p:ext uri="{BB962C8B-B14F-4D97-AF65-F5344CB8AC3E}">
        <p14:creationId xmlns:p14="http://schemas.microsoft.com/office/powerpoint/2010/main" val="21707771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4C254-4089-9662-EBC5-206B09A95295}"/>
              </a:ext>
            </a:extLst>
          </p:cNvPr>
          <p:cNvSpPr txBox="1"/>
          <p:nvPr/>
        </p:nvSpPr>
        <p:spPr>
          <a:xfrm>
            <a:off x="-375558" y="144756"/>
            <a:ext cx="12050484" cy="535531"/>
          </a:xfrm>
          <a:prstGeom prst="rect">
            <a:avLst/>
          </a:prstGeom>
          <a:noFill/>
        </p:spPr>
        <p:txBody>
          <a:bodyPr wrap="square">
            <a:spAutoFit/>
          </a:bodyPr>
          <a:lstStyle/>
          <a:p>
            <a:pPr lvl="1" algn="ctr">
              <a:lnSpc>
                <a:spcPct val="90000"/>
              </a:lnSpc>
              <a:spcBef>
                <a:spcPct val="0"/>
              </a:spcBef>
              <a:spcAft>
                <a:spcPts val="600"/>
              </a:spcAft>
            </a:pPr>
            <a:r>
              <a:rPr lang="en-US" sz="32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3200" b="1" kern="1200" dirty="0">
                <a:solidFill>
                  <a:srgbClr val="00B050"/>
                </a:solidFill>
                <a:latin typeface="Times New Roman" panose="02020603050405020304" pitchFamily="18" charset="0"/>
                <a:ea typeface="+mj-ea"/>
                <a:cs typeface="Times New Roman" panose="02020603050405020304" pitchFamily="18" charset="0"/>
              </a:rPr>
              <a:t> + SQL</a:t>
            </a:r>
            <a:endParaRPr lang="en-US" sz="3200" b="1" i="0" kern="1200" dirty="0">
              <a:solidFill>
                <a:srgbClr val="00B050"/>
              </a:solidFill>
              <a:effectLst/>
              <a:latin typeface="Times New Roman" panose="02020603050405020304" pitchFamily="18" charset="0"/>
              <a:ea typeface="+mj-ea"/>
              <a:cs typeface="Times New Roman" panose="02020603050405020304" pitchFamily="18" charset="0"/>
            </a:endParaRPr>
          </a:p>
        </p:txBody>
      </p:sp>
      <p:sp>
        <p:nvSpPr>
          <p:cNvPr id="8" name="Rectangle 7">
            <a:extLst>
              <a:ext uri="{FF2B5EF4-FFF2-40B4-BE49-F238E27FC236}">
                <a16:creationId xmlns:a16="http://schemas.microsoft.com/office/drawing/2014/main" id="{2A6C9FFD-78DC-EB71-71AB-E293044F7BBD}"/>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092CE99-FF1A-9702-9133-944DC71F22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cxnSp>
        <p:nvCxnSpPr>
          <p:cNvPr id="10" name="Straight Connector 9">
            <a:extLst>
              <a:ext uri="{FF2B5EF4-FFF2-40B4-BE49-F238E27FC236}">
                <a16:creationId xmlns:a16="http://schemas.microsoft.com/office/drawing/2014/main" id="{2D139E93-DFA8-EE9C-C54D-88B11CF969D4}"/>
              </a:ext>
            </a:extLst>
          </p:cNvPr>
          <p:cNvCxnSpPr>
            <a:cxnSpLocks/>
          </p:cNvCxnSpPr>
          <p:nvPr/>
        </p:nvCxnSpPr>
        <p:spPr>
          <a:xfrm>
            <a:off x="6060107" y="1019415"/>
            <a:ext cx="0" cy="5838585"/>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BD52666-ACD6-2E96-3632-991C0526E3B7}"/>
              </a:ext>
            </a:extLst>
          </p:cNvPr>
          <p:cNvPicPr>
            <a:picLocks noChangeAspect="1"/>
          </p:cNvPicPr>
          <p:nvPr/>
        </p:nvPicPr>
        <p:blipFill>
          <a:blip r:embed="rId2"/>
          <a:stretch>
            <a:fillRect/>
          </a:stretch>
        </p:blipFill>
        <p:spPr>
          <a:xfrm>
            <a:off x="852911" y="2129011"/>
            <a:ext cx="4474012" cy="2052299"/>
          </a:xfrm>
          <a:prstGeom prst="rect">
            <a:avLst/>
          </a:prstGeom>
          <a:ln>
            <a:solidFill>
              <a:schemeClr val="tx1"/>
            </a:solidFill>
          </a:ln>
        </p:spPr>
      </p:pic>
      <p:pic>
        <p:nvPicPr>
          <p:cNvPr id="6" name="Picture 5">
            <a:extLst>
              <a:ext uri="{FF2B5EF4-FFF2-40B4-BE49-F238E27FC236}">
                <a16:creationId xmlns:a16="http://schemas.microsoft.com/office/drawing/2014/main" id="{AFC354AC-C483-74FB-DCE8-6B3201DCA581}"/>
              </a:ext>
            </a:extLst>
          </p:cNvPr>
          <p:cNvPicPr>
            <a:picLocks noChangeAspect="1"/>
          </p:cNvPicPr>
          <p:nvPr/>
        </p:nvPicPr>
        <p:blipFill>
          <a:blip r:embed="rId3"/>
          <a:stretch>
            <a:fillRect/>
          </a:stretch>
        </p:blipFill>
        <p:spPr>
          <a:xfrm>
            <a:off x="6580413" y="2129011"/>
            <a:ext cx="5418473" cy="1985789"/>
          </a:xfrm>
          <a:prstGeom prst="rect">
            <a:avLst/>
          </a:prstGeom>
          <a:ln>
            <a:solidFill>
              <a:schemeClr val="tx1"/>
            </a:solidFill>
          </a:ln>
        </p:spPr>
      </p:pic>
      <p:sp>
        <p:nvSpPr>
          <p:cNvPr id="12" name="TextBox 11">
            <a:extLst>
              <a:ext uri="{FF2B5EF4-FFF2-40B4-BE49-F238E27FC236}">
                <a16:creationId xmlns:a16="http://schemas.microsoft.com/office/drawing/2014/main" id="{254AA8DD-A55E-F954-C983-254FA52D574C}"/>
              </a:ext>
            </a:extLst>
          </p:cNvPr>
          <p:cNvSpPr txBox="1"/>
          <p:nvPr/>
        </p:nvSpPr>
        <p:spPr>
          <a:xfrm>
            <a:off x="1681843" y="1507856"/>
            <a:ext cx="2694214" cy="369332"/>
          </a:xfrm>
          <a:prstGeom prst="rect">
            <a:avLst/>
          </a:prstGeom>
          <a:noFill/>
        </p:spPr>
        <p:txBody>
          <a:bodyPr wrap="square" rtlCol="0">
            <a:spAutoFit/>
          </a:bodyPr>
          <a:lstStyle/>
          <a:p>
            <a:pPr algn="ctr"/>
            <a:r>
              <a:rPr lang="en-VN" b="1" dirty="0">
                <a:latin typeface="Times New Roman" panose="02020603050405020304" pitchFamily="18" charset="0"/>
                <a:cs typeface="Times New Roman" panose="02020603050405020304" pitchFamily="18" charset="0"/>
              </a:rPr>
              <a:t>Data Frame</a:t>
            </a:r>
          </a:p>
        </p:txBody>
      </p:sp>
      <p:sp>
        <p:nvSpPr>
          <p:cNvPr id="13" name="TextBox 12">
            <a:extLst>
              <a:ext uri="{FF2B5EF4-FFF2-40B4-BE49-F238E27FC236}">
                <a16:creationId xmlns:a16="http://schemas.microsoft.com/office/drawing/2014/main" id="{2966582C-C42D-E128-D874-048A4DB0B40B}"/>
              </a:ext>
            </a:extLst>
          </p:cNvPr>
          <p:cNvSpPr txBox="1"/>
          <p:nvPr/>
        </p:nvSpPr>
        <p:spPr>
          <a:xfrm>
            <a:off x="7925003" y="1507856"/>
            <a:ext cx="2694214" cy="369332"/>
          </a:xfrm>
          <a:prstGeom prst="rect">
            <a:avLst/>
          </a:prstGeom>
          <a:noFill/>
        </p:spPr>
        <p:txBody>
          <a:bodyPr wrap="square" rtlCol="0">
            <a:spAutoFit/>
          </a:bodyPr>
          <a:lstStyle/>
          <a:p>
            <a:pPr algn="ctr"/>
            <a:r>
              <a:rPr lang="en-VN" b="1" dirty="0">
                <a:latin typeface="Times New Roman" panose="02020603050405020304" pitchFamily="18" charset="0"/>
                <a:cs typeface="Times New Roman" panose="02020603050405020304" pitchFamily="18" charset="0"/>
              </a:rPr>
              <a:t>Spark</a:t>
            </a:r>
          </a:p>
        </p:txBody>
      </p:sp>
      <p:sp>
        <p:nvSpPr>
          <p:cNvPr id="3" name="Slide Number Placeholder 2">
            <a:extLst>
              <a:ext uri="{FF2B5EF4-FFF2-40B4-BE49-F238E27FC236}">
                <a16:creationId xmlns:a16="http://schemas.microsoft.com/office/drawing/2014/main" id="{B93A06B4-7CC7-8B84-6BA3-3721678538F1}"/>
              </a:ext>
            </a:extLst>
          </p:cNvPr>
          <p:cNvSpPr>
            <a:spLocks noGrp="1"/>
          </p:cNvSpPr>
          <p:nvPr>
            <p:ph type="sldNum" sz="quarter" idx="12"/>
          </p:nvPr>
        </p:nvSpPr>
        <p:spPr/>
        <p:txBody>
          <a:bodyPr/>
          <a:lstStyle/>
          <a:p>
            <a:fld id="{F3A36CB8-968D-4335-88AF-8D496628264E}" type="slidenum">
              <a:rPr lang="en-US" smtClean="0"/>
              <a:t>83</a:t>
            </a:fld>
            <a:endParaRPr lang="en-US"/>
          </a:p>
        </p:txBody>
      </p:sp>
    </p:spTree>
    <p:extLst>
      <p:ext uri="{BB962C8B-B14F-4D97-AF65-F5344CB8AC3E}">
        <p14:creationId xmlns:p14="http://schemas.microsoft.com/office/powerpoint/2010/main" val="25357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4C254-4089-9662-EBC5-206B09A95295}"/>
              </a:ext>
            </a:extLst>
          </p:cNvPr>
          <p:cNvSpPr txBox="1"/>
          <p:nvPr/>
        </p:nvSpPr>
        <p:spPr>
          <a:xfrm>
            <a:off x="-375558" y="144756"/>
            <a:ext cx="12050484" cy="535531"/>
          </a:xfrm>
          <a:prstGeom prst="rect">
            <a:avLst/>
          </a:prstGeom>
          <a:noFill/>
        </p:spPr>
        <p:txBody>
          <a:bodyPr wrap="square">
            <a:spAutoFit/>
          </a:bodyPr>
          <a:lstStyle/>
          <a:p>
            <a:pPr lvl="1" algn="ctr">
              <a:lnSpc>
                <a:spcPct val="90000"/>
              </a:lnSpc>
              <a:spcBef>
                <a:spcPct val="0"/>
              </a:spcBef>
              <a:spcAft>
                <a:spcPts val="600"/>
              </a:spcAft>
            </a:pPr>
            <a:r>
              <a:rPr lang="en-US" sz="32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3200" b="1" kern="1200" dirty="0">
                <a:solidFill>
                  <a:srgbClr val="00B050"/>
                </a:solidFill>
                <a:latin typeface="Times New Roman" panose="02020603050405020304" pitchFamily="18" charset="0"/>
                <a:ea typeface="+mj-ea"/>
                <a:cs typeface="Times New Roman" panose="02020603050405020304" pitchFamily="18" charset="0"/>
              </a:rPr>
              <a:t> + SQL</a:t>
            </a:r>
            <a:endParaRPr lang="en-US" sz="3200" b="1" i="0" kern="1200" dirty="0">
              <a:solidFill>
                <a:srgbClr val="00B050"/>
              </a:solidFill>
              <a:effectLst/>
              <a:latin typeface="Times New Roman" panose="02020603050405020304" pitchFamily="18" charset="0"/>
              <a:ea typeface="+mj-ea"/>
              <a:cs typeface="Times New Roman" panose="02020603050405020304" pitchFamily="18" charset="0"/>
            </a:endParaRPr>
          </a:p>
        </p:txBody>
      </p:sp>
      <p:sp>
        <p:nvSpPr>
          <p:cNvPr id="8" name="Rectangle 7">
            <a:extLst>
              <a:ext uri="{FF2B5EF4-FFF2-40B4-BE49-F238E27FC236}">
                <a16:creationId xmlns:a16="http://schemas.microsoft.com/office/drawing/2014/main" id="{2A6C9FFD-78DC-EB71-71AB-E293044F7BBD}"/>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092CE99-FF1A-9702-9133-944DC71F22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cxnSp>
        <p:nvCxnSpPr>
          <p:cNvPr id="10" name="Straight Connector 9">
            <a:extLst>
              <a:ext uri="{FF2B5EF4-FFF2-40B4-BE49-F238E27FC236}">
                <a16:creationId xmlns:a16="http://schemas.microsoft.com/office/drawing/2014/main" id="{2D139E93-DFA8-EE9C-C54D-88B11CF969D4}"/>
              </a:ext>
            </a:extLst>
          </p:cNvPr>
          <p:cNvCxnSpPr>
            <a:cxnSpLocks/>
          </p:cNvCxnSpPr>
          <p:nvPr/>
        </p:nvCxnSpPr>
        <p:spPr>
          <a:xfrm>
            <a:off x="5847835" y="1019415"/>
            <a:ext cx="0" cy="58385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9456CC1-40BB-93F9-D968-24189065853B}"/>
              </a:ext>
            </a:extLst>
          </p:cNvPr>
          <p:cNvPicPr>
            <a:picLocks noChangeAspect="1"/>
          </p:cNvPicPr>
          <p:nvPr/>
        </p:nvPicPr>
        <p:blipFill>
          <a:blip r:embed="rId2"/>
          <a:stretch>
            <a:fillRect/>
          </a:stretch>
        </p:blipFill>
        <p:spPr>
          <a:xfrm>
            <a:off x="1110344" y="1724310"/>
            <a:ext cx="3698829" cy="3484504"/>
          </a:xfrm>
          <a:prstGeom prst="rect">
            <a:avLst/>
          </a:prstGeom>
          <a:ln>
            <a:solidFill>
              <a:schemeClr val="tx1"/>
            </a:solidFill>
          </a:ln>
        </p:spPr>
      </p:pic>
      <p:pic>
        <p:nvPicPr>
          <p:cNvPr id="11" name="Picture 10">
            <a:extLst>
              <a:ext uri="{FF2B5EF4-FFF2-40B4-BE49-F238E27FC236}">
                <a16:creationId xmlns:a16="http://schemas.microsoft.com/office/drawing/2014/main" id="{6D39E6D7-229C-BE58-C044-2AB7B1D083F1}"/>
              </a:ext>
            </a:extLst>
          </p:cNvPr>
          <p:cNvPicPr>
            <a:picLocks noChangeAspect="1"/>
          </p:cNvPicPr>
          <p:nvPr/>
        </p:nvPicPr>
        <p:blipFill>
          <a:blip r:embed="rId3"/>
          <a:stretch>
            <a:fillRect/>
          </a:stretch>
        </p:blipFill>
        <p:spPr>
          <a:xfrm>
            <a:off x="6414064" y="1724310"/>
            <a:ext cx="5607514" cy="3484504"/>
          </a:xfrm>
          <a:prstGeom prst="rect">
            <a:avLst/>
          </a:prstGeom>
          <a:ln>
            <a:solidFill>
              <a:schemeClr val="tx1"/>
            </a:solidFill>
          </a:ln>
        </p:spPr>
      </p:pic>
      <p:sp>
        <p:nvSpPr>
          <p:cNvPr id="12" name="TextBox 11">
            <a:extLst>
              <a:ext uri="{FF2B5EF4-FFF2-40B4-BE49-F238E27FC236}">
                <a16:creationId xmlns:a16="http://schemas.microsoft.com/office/drawing/2014/main" id="{B491ED8F-AE6D-C660-62D7-B16C265D73C9}"/>
              </a:ext>
            </a:extLst>
          </p:cNvPr>
          <p:cNvSpPr txBox="1"/>
          <p:nvPr/>
        </p:nvSpPr>
        <p:spPr>
          <a:xfrm>
            <a:off x="1714500" y="1231222"/>
            <a:ext cx="2694214" cy="369332"/>
          </a:xfrm>
          <a:prstGeom prst="rect">
            <a:avLst/>
          </a:prstGeom>
          <a:noFill/>
        </p:spPr>
        <p:txBody>
          <a:bodyPr wrap="square" rtlCol="0">
            <a:spAutoFit/>
          </a:bodyPr>
          <a:lstStyle/>
          <a:p>
            <a:pPr algn="ctr"/>
            <a:r>
              <a:rPr lang="en-VN" b="1" dirty="0">
                <a:latin typeface="Times New Roman" panose="02020603050405020304" pitchFamily="18" charset="0"/>
                <a:cs typeface="Times New Roman" panose="02020603050405020304" pitchFamily="18" charset="0"/>
              </a:rPr>
              <a:t>Data Frame</a:t>
            </a:r>
          </a:p>
        </p:txBody>
      </p:sp>
      <p:sp>
        <p:nvSpPr>
          <p:cNvPr id="13" name="TextBox 12">
            <a:extLst>
              <a:ext uri="{FF2B5EF4-FFF2-40B4-BE49-F238E27FC236}">
                <a16:creationId xmlns:a16="http://schemas.microsoft.com/office/drawing/2014/main" id="{D8005788-F744-706A-5B67-0C474BDA6F26}"/>
              </a:ext>
            </a:extLst>
          </p:cNvPr>
          <p:cNvSpPr txBox="1"/>
          <p:nvPr/>
        </p:nvSpPr>
        <p:spPr>
          <a:xfrm>
            <a:off x="7957660" y="1231222"/>
            <a:ext cx="2694214" cy="369332"/>
          </a:xfrm>
          <a:prstGeom prst="rect">
            <a:avLst/>
          </a:prstGeom>
          <a:noFill/>
        </p:spPr>
        <p:txBody>
          <a:bodyPr wrap="square" rtlCol="0">
            <a:spAutoFit/>
          </a:bodyPr>
          <a:lstStyle/>
          <a:p>
            <a:pPr algn="ctr"/>
            <a:r>
              <a:rPr lang="en-VN" b="1" dirty="0">
                <a:latin typeface="Times New Roman" panose="02020603050405020304" pitchFamily="18" charset="0"/>
                <a:cs typeface="Times New Roman" panose="02020603050405020304" pitchFamily="18" charset="0"/>
              </a:rPr>
              <a:t>Spark</a:t>
            </a:r>
          </a:p>
        </p:txBody>
      </p:sp>
      <p:sp>
        <p:nvSpPr>
          <p:cNvPr id="2" name="Slide Number Placeholder 1">
            <a:extLst>
              <a:ext uri="{FF2B5EF4-FFF2-40B4-BE49-F238E27FC236}">
                <a16:creationId xmlns:a16="http://schemas.microsoft.com/office/drawing/2014/main" id="{4A649BE3-499B-AA90-9007-6870D773C257}"/>
              </a:ext>
            </a:extLst>
          </p:cNvPr>
          <p:cNvSpPr>
            <a:spLocks noGrp="1"/>
          </p:cNvSpPr>
          <p:nvPr>
            <p:ph type="sldNum" sz="quarter" idx="12"/>
          </p:nvPr>
        </p:nvSpPr>
        <p:spPr/>
        <p:txBody>
          <a:bodyPr/>
          <a:lstStyle/>
          <a:p>
            <a:fld id="{F3A36CB8-968D-4335-88AF-8D496628264E}" type="slidenum">
              <a:rPr lang="en-US" smtClean="0"/>
              <a:t>84</a:t>
            </a:fld>
            <a:endParaRPr lang="en-US"/>
          </a:p>
        </p:txBody>
      </p:sp>
    </p:spTree>
    <p:extLst>
      <p:ext uri="{BB962C8B-B14F-4D97-AF65-F5344CB8AC3E}">
        <p14:creationId xmlns:p14="http://schemas.microsoft.com/office/powerpoint/2010/main" val="4241612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4C254-4089-9662-EBC5-206B09A95295}"/>
              </a:ext>
            </a:extLst>
          </p:cNvPr>
          <p:cNvSpPr txBox="1"/>
          <p:nvPr/>
        </p:nvSpPr>
        <p:spPr>
          <a:xfrm>
            <a:off x="-375558" y="144756"/>
            <a:ext cx="12050484" cy="535531"/>
          </a:xfrm>
          <a:prstGeom prst="rect">
            <a:avLst/>
          </a:prstGeom>
          <a:noFill/>
        </p:spPr>
        <p:txBody>
          <a:bodyPr wrap="square">
            <a:spAutoFit/>
          </a:bodyPr>
          <a:lstStyle/>
          <a:p>
            <a:pPr lvl="1" algn="ctr">
              <a:lnSpc>
                <a:spcPct val="90000"/>
              </a:lnSpc>
              <a:spcBef>
                <a:spcPct val="0"/>
              </a:spcBef>
              <a:spcAft>
                <a:spcPts val="600"/>
              </a:spcAft>
            </a:pPr>
            <a:r>
              <a:rPr lang="en-US" sz="3200" b="1" kern="1200" dirty="0" err="1">
                <a:solidFill>
                  <a:srgbClr val="00B050"/>
                </a:solidFill>
                <a:latin typeface="Times New Roman" panose="02020603050405020304" pitchFamily="18" charset="0"/>
                <a:ea typeface="+mj-ea"/>
                <a:cs typeface="Times New Roman" panose="02020603050405020304" pitchFamily="18" charset="0"/>
              </a:rPr>
              <a:t>PySpark</a:t>
            </a:r>
            <a:r>
              <a:rPr lang="en-US" sz="3200" b="1" kern="1200" dirty="0">
                <a:solidFill>
                  <a:srgbClr val="00B050"/>
                </a:solidFill>
                <a:latin typeface="Times New Roman" panose="02020603050405020304" pitchFamily="18" charset="0"/>
                <a:ea typeface="+mj-ea"/>
                <a:cs typeface="Times New Roman" panose="02020603050405020304" pitchFamily="18" charset="0"/>
              </a:rPr>
              <a:t> + SQL</a:t>
            </a:r>
            <a:endParaRPr lang="en-US" sz="3200" b="1" i="0" kern="1200" dirty="0">
              <a:solidFill>
                <a:srgbClr val="00B050"/>
              </a:solidFill>
              <a:effectLst/>
              <a:latin typeface="Times New Roman" panose="02020603050405020304" pitchFamily="18" charset="0"/>
              <a:ea typeface="+mj-ea"/>
              <a:cs typeface="Times New Roman" panose="02020603050405020304" pitchFamily="18" charset="0"/>
            </a:endParaRPr>
          </a:p>
        </p:txBody>
      </p:sp>
      <p:sp>
        <p:nvSpPr>
          <p:cNvPr id="8" name="Rectangle 7">
            <a:extLst>
              <a:ext uri="{FF2B5EF4-FFF2-40B4-BE49-F238E27FC236}">
                <a16:creationId xmlns:a16="http://schemas.microsoft.com/office/drawing/2014/main" id="{2A6C9FFD-78DC-EB71-71AB-E293044F7BBD}"/>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092CE99-FF1A-9702-9133-944DC71F2235}"/>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cxnSp>
        <p:nvCxnSpPr>
          <p:cNvPr id="10" name="Straight Connector 9">
            <a:extLst>
              <a:ext uri="{FF2B5EF4-FFF2-40B4-BE49-F238E27FC236}">
                <a16:creationId xmlns:a16="http://schemas.microsoft.com/office/drawing/2014/main" id="{2D139E93-DFA8-EE9C-C54D-88B11CF969D4}"/>
              </a:ext>
            </a:extLst>
          </p:cNvPr>
          <p:cNvCxnSpPr>
            <a:cxnSpLocks/>
          </p:cNvCxnSpPr>
          <p:nvPr/>
        </p:nvCxnSpPr>
        <p:spPr>
          <a:xfrm>
            <a:off x="6060107" y="1019415"/>
            <a:ext cx="0" cy="5838585"/>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F14DB28-972F-FD3B-F8CB-A881F6E37F5F}"/>
              </a:ext>
            </a:extLst>
          </p:cNvPr>
          <p:cNvPicPr>
            <a:picLocks noChangeAspect="1"/>
          </p:cNvPicPr>
          <p:nvPr/>
        </p:nvPicPr>
        <p:blipFill>
          <a:blip r:embed="rId3"/>
          <a:stretch>
            <a:fillRect/>
          </a:stretch>
        </p:blipFill>
        <p:spPr>
          <a:xfrm>
            <a:off x="1123434" y="1569002"/>
            <a:ext cx="4330700" cy="4254500"/>
          </a:xfrm>
          <a:prstGeom prst="rect">
            <a:avLst/>
          </a:prstGeom>
          <a:ln>
            <a:solidFill>
              <a:schemeClr val="tx1"/>
            </a:solidFill>
          </a:ln>
        </p:spPr>
      </p:pic>
      <p:pic>
        <p:nvPicPr>
          <p:cNvPr id="3" name="Picture 2">
            <a:extLst>
              <a:ext uri="{FF2B5EF4-FFF2-40B4-BE49-F238E27FC236}">
                <a16:creationId xmlns:a16="http://schemas.microsoft.com/office/drawing/2014/main" id="{AF2E5BB0-E974-4A68-9B74-566C8DFB4038}"/>
              </a:ext>
            </a:extLst>
          </p:cNvPr>
          <p:cNvPicPr>
            <a:picLocks noChangeAspect="1"/>
          </p:cNvPicPr>
          <p:nvPr/>
        </p:nvPicPr>
        <p:blipFill>
          <a:blip r:embed="rId4"/>
          <a:stretch>
            <a:fillRect/>
          </a:stretch>
        </p:blipFill>
        <p:spPr>
          <a:xfrm>
            <a:off x="6666081" y="1632661"/>
            <a:ext cx="4923287" cy="4127181"/>
          </a:xfrm>
          <a:prstGeom prst="rect">
            <a:avLst/>
          </a:prstGeom>
          <a:ln>
            <a:solidFill>
              <a:schemeClr val="tx1"/>
            </a:solidFill>
          </a:ln>
        </p:spPr>
      </p:pic>
      <p:sp>
        <p:nvSpPr>
          <p:cNvPr id="4" name="TextBox 3">
            <a:extLst>
              <a:ext uri="{FF2B5EF4-FFF2-40B4-BE49-F238E27FC236}">
                <a16:creationId xmlns:a16="http://schemas.microsoft.com/office/drawing/2014/main" id="{6CA602D9-AF70-781A-229A-D86C6D9F15D2}"/>
              </a:ext>
            </a:extLst>
          </p:cNvPr>
          <p:cNvSpPr txBox="1"/>
          <p:nvPr/>
        </p:nvSpPr>
        <p:spPr>
          <a:xfrm>
            <a:off x="1681843" y="1134549"/>
            <a:ext cx="2694214" cy="369332"/>
          </a:xfrm>
          <a:prstGeom prst="rect">
            <a:avLst/>
          </a:prstGeom>
          <a:noFill/>
        </p:spPr>
        <p:txBody>
          <a:bodyPr wrap="square" rtlCol="0">
            <a:spAutoFit/>
          </a:bodyPr>
          <a:lstStyle/>
          <a:p>
            <a:pPr algn="ctr"/>
            <a:r>
              <a:rPr lang="en-VN" b="1" dirty="0">
                <a:latin typeface="Times New Roman" panose="02020603050405020304" pitchFamily="18" charset="0"/>
                <a:cs typeface="Times New Roman" panose="02020603050405020304" pitchFamily="18" charset="0"/>
              </a:rPr>
              <a:t>Data Frame</a:t>
            </a:r>
          </a:p>
        </p:txBody>
      </p:sp>
      <p:sp>
        <p:nvSpPr>
          <p:cNvPr id="6" name="TextBox 5">
            <a:extLst>
              <a:ext uri="{FF2B5EF4-FFF2-40B4-BE49-F238E27FC236}">
                <a16:creationId xmlns:a16="http://schemas.microsoft.com/office/drawing/2014/main" id="{64A62AAA-F7FD-18CC-7EAF-8D187CF61BAE}"/>
              </a:ext>
            </a:extLst>
          </p:cNvPr>
          <p:cNvSpPr txBox="1"/>
          <p:nvPr/>
        </p:nvSpPr>
        <p:spPr>
          <a:xfrm>
            <a:off x="7925003" y="1134549"/>
            <a:ext cx="2694214" cy="369332"/>
          </a:xfrm>
          <a:prstGeom prst="rect">
            <a:avLst/>
          </a:prstGeom>
          <a:noFill/>
        </p:spPr>
        <p:txBody>
          <a:bodyPr wrap="square" rtlCol="0">
            <a:spAutoFit/>
          </a:bodyPr>
          <a:lstStyle/>
          <a:p>
            <a:pPr algn="ctr"/>
            <a:r>
              <a:rPr lang="en-VN" b="1" dirty="0">
                <a:latin typeface="Times New Roman" panose="02020603050405020304" pitchFamily="18" charset="0"/>
                <a:cs typeface="Times New Roman" panose="02020603050405020304" pitchFamily="18" charset="0"/>
              </a:rPr>
              <a:t>Spark</a:t>
            </a:r>
          </a:p>
        </p:txBody>
      </p:sp>
      <p:sp>
        <p:nvSpPr>
          <p:cNvPr id="5" name="Slide Number Placeholder 4">
            <a:extLst>
              <a:ext uri="{FF2B5EF4-FFF2-40B4-BE49-F238E27FC236}">
                <a16:creationId xmlns:a16="http://schemas.microsoft.com/office/drawing/2014/main" id="{9ABD8658-24A8-DF17-B706-B55BA1431882}"/>
              </a:ext>
            </a:extLst>
          </p:cNvPr>
          <p:cNvSpPr>
            <a:spLocks noGrp="1"/>
          </p:cNvSpPr>
          <p:nvPr>
            <p:ph type="sldNum" sz="quarter" idx="12"/>
          </p:nvPr>
        </p:nvSpPr>
        <p:spPr/>
        <p:txBody>
          <a:bodyPr/>
          <a:lstStyle/>
          <a:p>
            <a:fld id="{F3A36CB8-968D-4335-88AF-8D496628264E}" type="slidenum">
              <a:rPr lang="en-US" smtClean="0"/>
              <a:t>85</a:t>
            </a:fld>
            <a:endParaRPr lang="en-US"/>
          </a:p>
        </p:txBody>
      </p:sp>
    </p:spTree>
    <p:extLst>
      <p:ext uri="{BB962C8B-B14F-4D97-AF65-F5344CB8AC3E}">
        <p14:creationId xmlns:p14="http://schemas.microsoft.com/office/powerpoint/2010/main" val="775111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6FC4588D-A667-DAA4-EE6B-535726933D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11" name="Picture 10">
            <a:extLst>
              <a:ext uri="{FF2B5EF4-FFF2-40B4-BE49-F238E27FC236}">
                <a16:creationId xmlns:a16="http://schemas.microsoft.com/office/drawing/2014/main" id="{760C6619-40DD-F728-A87E-8D5BA3B5B4BC}"/>
              </a:ext>
            </a:extLst>
          </p:cNvPr>
          <p:cNvPicPr>
            <a:picLocks noChangeAspect="1"/>
          </p:cNvPicPr>
          <p:nvPr/>
        </p:nvPicPr>
        <p:blipFill rotWithShape="1">
          <a:blip r:embed="rId3"/>
          <a:srcRect r="48535"/>
          <a:stretch/>
        </p:blipFill>
        <p:spPr>
          <a:xfrm>
            <a:off x="1926993" y="1704180"/>
            <a:ext cx="7510700" cy="4484156"/>
          </a:xfrm>
          <a:prstGeom prst="rect">
            <a:avLst/>
          </a:prstGeom>
        </p:spPr>
      </p:pic>
      <p:sp>
        <p:nvSpPr>
          <p:cNvPr id="2" name="TextBox 1">
            <a:extLst>
              <a:ext uri="{FF2B5EF4-FFF2-40B4-BE49-F238E27FC236}">
                <a16:creationId xmlns:a16="http://schemas.microsoft.com/office/drawing/2014/main" id="{ADC090FB-5D98-B1F6-120C-31050C3B792F}"/>
              </a:ext>
            </a:extLst>
          </p:cNvPr>
          <p:cNvSpPr txBox="1"/>
          <p:nvPr/>
        </p:nvSpPr>
        <p:spPr>
          <a:xfrm>
            <a:off x="1123434" y="240164"/>
            <a:ext cx="11849100" cy="461665"/>
          </a:xfrm>
          <a:prstGeom prst="rect">
            <a:avLst/>
          </a:prstGeom>
          <a:noFill/>
        </p:spPr>
        <p:txBody>
          <a:bodyPr wrap="square">
            <a:spAutoFit/>
          </a:bodyPr>
          <a:lstStyle/>
          <a:p>
            <a:pPr algn="ctr"/>
            <a:r>
              <a:rPr lang="en-US" sz="2400" b="1" i="0" dirty="0">
                <a:solidFill>
                  <a:srgbClr val="00B050"/>
                </a:solidFill>
                <a:effectLst/>
                <a:latin typeface="Times New Roman" panose="02020603050405020304" pitchFamily="18" charset="0"/>
                <a:cs typeface="Times New Roman" panose="02020603050405020304" pitchFamily="18" charset="0"/>
              </a:rPr>
              <a:t>Building an ML application </a:t>
            </a:r>
            <a:r>
              <a:rPr lang="en-US" sz="2400" b="1" i="0" dirty="0" err="1">
                <a:solidFill>
                  <a:srgbClr val="00B050"/>
                </a:solidFill>
                <a:effectLst/>
                <a:latin typeface="Times New Roman" panose="02020603050405020304" pitchFamily="18" charset="0"/>
                <a:cs typeface="Times New Roman" panose="02020603050405020304" pitchFamily="18" charset="0"/>
              </a:rPr>
              <a:t>PySpark</a:t>
            </a:r>
            <a:r>
              <a:rPr lang="en-US" sz="2400" b="1" dirty="0">
                <a:solidFill>
                  <a:srgbClr val="00B050"/>
                </a:solidFill>
                <a:latin typeface="Times New Roman" panose="02020603050405020304" pitchFamily="18" charset="0"/>
                <a:cs typeface="Times New Roman" panose="02020603050405020304" pitchFamily="18" charset="0"/>
              </a:rPr>
              <a:t> and GCS with Cluster</a:t>
            </a:r>
            <a:endParaRPr lang="en-US" sz="2400" b="1" i="0" dirty="0">
              <a:solidFill>
                <a:srgbClr val="00B050"/>
              </a:solidFill>
              <a:effectLst/>
              <a:latin typeface="Times New Roman" panose="02020603050405020304" pitchFamily="18" charset="0"/>
              <a:cs typeface="Times New Roman" panose="02020603050405020304" pitchFamily="18" charset="0"/>
            </a:endParaRPr>
          </a:p>
        </p:txBody>
      </p:sp>
      <p:pic>
        <p:nvPicPr>
          <p:cNvPr id="43010" name="Picture 2" descr="Assignment #1">
            <a:extLst>
              <a:ext uri="{FF2B5EF4-FFF2-40B4-BE49-F238E27FC236}">
                <a16:creationId xmlns:a16="http://schemas.microsoft.com/office/drawing/2014/main" id="{A6F526D6-3F2E-B576-6286-ABADF5851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7693" y="5489044"/>
            <a:ext cx="2592836" cy="12613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EA909CF-D2F9-D490-E4CE-F444128493D3}"/>
              </a:ext>
            </a:extLst>
          </p:cNvPr>
          <p:cNvSpPr/>
          <p:nvPr/>
        </p:nvSpPr>
        <p:spPr>
          <a:xfrm>
            <a:off x="852911" y="892094"/>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F36F820-7524-DF1E-6800-3A35C15DAE70}"/>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5" name="Slide Number Placeholder 4">
            <a:extLst>
              <a:ext uri="{FF2B5EF4-FFF2-40B4-BE49-F238E27FC236}">
                <a16:creationId xmlns:a16="http://schemas.microsoft.com/office/drawing/2014/main" id="{AB8A71A7-1C16-4418-398C-AF5D3606DA48}"/>
              </a:ext>
            </a:extLst>
          </p:cNvPr>
          <p:cNvSpPr>
            <a:spLocks noGrp="1"/>
          </p:cNvSpPr>
          <p:nvPr>
            <p:ph type="sldNum" sz="quarter" idx="12"/>
          </p:nvPr>
        </p:nvSpPr>
        <p:spPr/>
        <p:txBody>
          <a:bodyPr/>
          <a:lstStyle/>
          <a:p>
            <a:fld id="{F3A36CB8-968D-4335-88AF-8D496628264E}" type="slidenum">
              <a:rPr lang="en-US" smtClean="0"/>
              <a:t>86</a:t>
            </a:fld>
            <a:endParaRPr lang="en-US"/>
          </a:p>
        </p:txBody>
      </p:sp>
    </p:spTree>
    <p:extLst>
      <p:ext uri="{BB962C8B-B14F-4D97-AF65-F5344CB8AC3E}">
        <p14:creationId xmlns:p14="http://schemas.microsoft.com/office/powerpoint/2010/main" val="27685258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6B22C-437D-60F3-A2E8-658F96045924}"/>
              </a:ext>
            </a:extLst>
          </p:cNvPr>
          <p:cNvSpPr>
            <a:spLocks noGrp="1"/>
          </p:cNvSpPr>
          <p:nvPr>
            <p:ph idx="1"/>
          </p:nvPr>
        </p:nvSpPr>
        <p:spPr>
          <a:xfrm>
            <a:off x="852911" y="1326910"/>
            <a:ext cx="10515600" cy="4351338"/>
          </a:xfrm>
        </p:spPr>
        <p:txBody>
          <a:bodyPr>
            <a:normAutofit/>
          </a:bodyPr>
          <a:lstStyle/>
          <a:p>
            <a:r>
              <a:rPr lang="en-VN" sz="3600" dirty="0">
                <a:latin typeface="Times New Roman" panose="02020603050405020304" pitchFamily="18" charset="0"/>
                <a:cs typeface="Times New Roman" panose="02020603050405020304" pitchFamily="18" charset="0"/>
              </a:rPr>
              <a:t>Deploy Cluster</a:t>
            </a:r>
          </a:p>
          <a:p>
            <a:r>
              <a:rPr lang="en-VN" sz="3600" dirty="0">
                <a:latin typeface="Times New Roman" panose="02020603050405020304" pitchFamily="18" charset="0"/>
                <a:cs typeface="Times New Roman" panose="02020603050405020304" pitchFamily="18" charset="0"/>
              </a:rPr>
              <a:t>After Setting Cluster</a:t>
            </a:r>
          </a:p>
          <a:p>
            <a:pPr lvl="1"/>
            <a:r>
              <a:rPr lang="en-VN" sz="3200" dirty="0">
                <a:latin typeface="Times New Roman" panose="02020603050405020304" pitchFamily="18" charset="0"/>
                <a:cs typeface="Times New Roman" panose="02020603050405020304" pitchFamily="18" charset="0"/>
              </a:rPr>
              <a:t>Spark shell</a:t>
            </a:r>
          </a:p>
          <a:p>
            <a:pPr lvl="1"/>
            <a:r>
              <a:rPr lang="en-VN" sz="3200" dirty="0">
                <a:latin typeface="Times New Roman" panose="02020603050405020304" pitchFamily="18" charset="0"/>
                <a:cs typeface="Times New Roman" panose="02020603050405020304" pitchFamily="18" charset="0"/>
              </a:rPr>
              <a:t>Spart submit</a:t>
            </a:r>
          </a:p>
          <a:p>
            <a:pPr lvl="1"/>
            <a:r>
              <a:rPr lang="en-VN" sz="3200" dirty="0">
                <a:latin typeface="Times New Roman" panose="02020603050405020304" pitchFamily="18" charset="0"/>
                <a:cs typeface="Times New Roman" panose="02020603050405020304" pitchFamily="18" charset="0"/>
              </a:rPr>
              <a:t>Notebook</a:t>
            </a:r>
          </a:p>
          <a:p>
            <a:r>
              <a:rPr lang="en-VN" sz="3600" dirty="0">
                <a:latin typeface="Times New Roman" panose="02020603050405020304" pitchFamily="18" charset="0"/>
                <a:cs typeface="Times New Roman" panose="02020603050405020304" pitchFamily="18" charset="0"/>
              </a:rPr>
              <a:t>SparkSession</a:t>
            </a:r>
          </a:p>
          <a:p>
            <a:r>
              <a:rPr lang="en-VN" sz="3600" dirty="0">
                <a:latin typeface="Times New Roman" panose="02020603050405020304" pitchFamily="18" charset="0"/>
                <a:cs typeface="Times New Roman" panose="02020603050405020304" pitchFamily="18" charset="0"/>
              </a:rPr>
              <a:t>Example</a:t>
            </a:r>
          </a:p>
        </p:txBody>
      </p:sp>
      <p:sp>
        <p:nvSpPr>
          <p:cNvPr id="4" name="Slide Number Placeholder 3">
            <a:extLst>
              <a:ext uri="{FF2B5EF4-FFF2-40B4-BE49-F238E27FC236}">
                <a16:creationId xmlns:a16="http://schemas.microsoft.com/office/drawing/2014/main" id="{5F91A9F6-EFA7-681F-8746-4A322961BED3}"/>
              </a:ext>
            </a:extLst>
          </p:cNvPr>
          <p:cNvSpPr>
            <a:spLocks noGrp="1"/>
          </p:cNvSpPr>
          <p:nvPr>
            <p:ph type="sldNum" sz="quarter" idx="12"/>
          </p:nvPr>
        </p:nvSpPr>
        <p:spPr/>
        <p:txBody>
          <a:bodyPr/>
          <a:lstStyle/>
          <a:p>
            <a:fld id="{F3A36CB8-968D-4335-88AF-8D496628264E}" type="slidenum">
              <a:rPr lang="en-US" smtClean="0"/>
              <a:t>87</a:t>
            </a:fld>
            <a:endParaRPr lang="en-US"/>
          </a:p>
        </p:txBody>
      </p:sp>
      <p:sp>
        <p:nvSpPr>
          <p:cNvPr id="5" name="TextBox 4">
            <a:extLst>
              <a:ext uri="{FF2B5EF4-FFF2-40B4-BE49-F238E27FC236}">
                <a16:creationId xmlns:a16="http://schemas.microsoft.com/office/drawing/2014/main" id="{EDD782B7-0B30-0664-358F-B19CE7FFB938}"/>
              </a:ext>
            </a:extLst>
          </p:cNvPr>
          <p:cNvSpPr txBox="1"/>
          <p:nvPr/>
        </p:nvSpPr>
        <p:spPr>
          <a:xfrm>
            <a:off x="342900" y="107576"/>
            <a:ext cx="11849100" cy="646331"/>
          </a:xfrm>
          <a:prstGeom prst="rect">
            <a:avLst/>
          </a:prstGeom>
          <a:noFill/>
        </p:spPr>
        <p:txBody>
          <a:bodyPr wrap="square">
            <a:spAutoFit/>
          </a:bodyPr>
          <a:lstStyle/>
          <a:p>
            <a:pPr algn="ctr"/>
            <a:r>
              <a:rPr lang="en-US" sz="3600" b="1" i="0" dirty="0">
                <a:solidFill>
                  <a:srgbClr val="00B050"/>
                </a:solidFill>
                <a:effectLst/>
                <a:latin typeface="Times New Roman" panose="02020603050405020304" pitchFamily="18" charset="0"/>
                <a:cs typeface="Times New Roman" panose="02020603050405020304" pitchFamily="18" charset="0"/>
              </a:rPr>
              <a:t>How to Work with Spark</a:t>
            </a:r>
          </a:p>
        </p:txBody>
      </p:sp>
      <p:sp>
        <p:nvSpPr>
          <p:cNvPr id="6" name="Rectangle 5">
            <a:extLst>
              <a:ext uri="{FF2B5EF4-FFF2-40B4-BE49-F238E27FC236}">
                <a16:creationId xmlns:a16="http://schemas.microsoft.com/office/drawing/2014/main" id="{6E09B6E5-09C7-06B4-8D85-C87FCF9471BD}"/>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224B4965-8845-7CC2-3613-584F32142B4D}"/>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Tree>
    <p:extLst>
      <p:ext uri="{BB962C8B-B14F-4D97-AF65-F5344CB8AC3E}">
        <p14:creationId xmlns:p14="http://schemas.microsoft.com/office/powerpoint/2010/main" val="26498307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B1CD-8A7B-10CD-3BAE-BCD1DA1750A5}"/>
              </a:ext>
            </a:extLst>
          </p:cNvPr>
          <p:cNvSpPr>
            <a:spLocks noGrp="1"/>
          </p:cNvSpPr>
          <p:nvPr>
            <p:ph type="sldNum" sz="quarter" idx="12"/>
          </p:nvPr>
        </p:nvSpPr>
        <p:spPr/>
        <p:txBody>
          <a:bodyPr/>
          <a:lstStyle/>
          <a:p>
            <a:fld id="{F3A36CB8-968D-4335-88AF-8D496628264E}" type="slidenum">
              <a:rPr lang="en-US" smtClean="0"/>
              <a:t>88</a:t>
            </a:fld>
            <a:endParaRPr lang="en-US"/>
          </a:p>
        </p:txBody>
      </p:sp>
      <p:sp>
        <p:nvSpPr>
          <p:cNvPr id="6" name="TextBox 5">
            <a:extLst>
              <a:ext uri="{FF2B5EF4-FFF2-40B4-BE49-F238E27FC236}">
                <a16:creationId xmlns:a16="http://schemas.microsoft.com/office/drawing/2014/main" id="{791E6C62-1BFD-EE24-36C0-31F7A1B05763}"/>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EB47D89D-0DF7-86AF-AE7D-CEA57416B97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DCD3DF-F7AF-DCD7-E82C-8E394D8810F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10" name="Picture 9">
            <a:extLst>
              <a:ext uri="{FF2B5EF4-FFF2-40B4-BE49-F238E27FC236}">
                <a16:creationId xmlns:a16="http://schemas.microsoft.com/office/drawing/2014/main" id="{F3692ECF-6938-54A4-201F-ACA6AED28B0E}"/>
              </a:ext>
            </a:extLst>
          </p:cNvPr>
          <p:cNvPicPr>
            <a:picLocks noChangeAspect="1"/>
          </p:cNvPicPr>
          <p:nvPr/>
        </p:nvPicPr>
        <p:blipFill>
          <a:blip r:embed="rId2"/>
          <a:stretch>
            <a:fillRect/>
          </a:stretch>
        </p:blipFill>
        <p:spPr>
          <a:xfrm>
            <a:off x="5962650" y="2854223"/>
            <a:ext cx="5295900" cy="3502127"/>
          </a:xfrm>
          <a:prstGeom prst="rect">
            <a:avLst/>
          </a:prstGeom>
          <a:ln>
            <a:solidFill>
              <a:schemeClr val="tx1"/>
            </a:solidFill>
          </a:ln>
        </p:spPr>
      </p:pic>
      <p:pic>
        <p:nvPicPr>
          <p:cNvPr id="12" name="Picture 11">
            <a:extLst>
              <a:ext uri="{FF2B5EF4-FFF2-40B4-BE49-F238E27FC236}">
                <a16:creationId xmlns:a16="http://schemas.microsoft.com/office/drawing/2014/main" id="{B04819F1-32EB-ED83-39CD-AF2AD7F7AC2D}"/>
              </a:ext>
            </a:extLst>
          </p:cNvPr>
          <p:cNvPicPr>
            <a:picLocks noChangeAspect="1"/>
          </p:cNvPicPr>
          <p:nvPr/>
        </p:nvPicPr>
        <p:blipFill>
          <a:blip r:embed="rId3"/>
          <a:stretch>
            <a:fillRect/>
          </a:stretch>
        </p:blipFill>
        <p:spPr>
          <a:xfrm>
            <a:off x="342900" y="1125871"/>
            <a:ext cx="5000882" cy="2132483"/>
          </a:xfrm>
          <a:prstGeom prst="rect">
            <a:avLst/>
          </a:prstGeom>
          <a:ln>
            <a:solidFill>
              <a:schemeClr val="tx1"/>
            </a:solidFill>
          </a:ln>
        </p:spPr>
      </p:pic>
      <p:cxnSp>
        <p:nvCxnSpPr>
          <p:cNvPr id="15" name="Elbow Connector 14">
            <a:extLst>
              <a:ext uri="{FF2B5EF4-FFF2-40B4-BE49-F238E27FC236}">
                <a16:creationId xmlns:a16="http://schemas.microsoft.com/office/drawing/2014/main" id="{D008C05F-593F-D030-16D2-9C86DEB781ED}"/>
              </a:ext>
            </a:extLst>
          </p:cNvPr>
          <p:cNvCxnSpPr>
            <a:cxnSpLocks/>
            <a:stCxn id="12" idx="2"/>
            <a:endCxn id="10" idx="1"/>
          </p:cNvCxnSpPr>
          <p:nvPr/>
        </p:nvCxnSpPr>
        <p:spPr>
          <a:xfrm rot="16200000" flipH="1">
            <a:off x="3729529" y="2372165"/>
            <a:ext cx="1346933" cy="311930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3716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B1CD-8A7B-10CD-3BAE-BCD1DA1750A5}"/>
              </a:ext>
            </a:extLst>
          </p:cNvPr>
          <p:cNvSpPr>
            <a:spLocks noGrp="1"/>
          </p:cNvSpPr>
          <p:nvPr>
            <p:ph type="sldNum" sz="quarter" idx="12"/>
          </p:nvPr>
        </p:nvSpPr>
        <p:spPr/>
        <p:txBody>
          <a:bodyPr/>
          <a:lstStyle/>
          <a:p>
            <a:fld id="{F3A36CB8-968D-4335-88AF-8D496628264E}" type="slidenum">
              <a:rPr lang="en-US" smtClean="0"/>
              <a:t>89</a:t>
            </a:fld>
            <a:endParaRPr lang="en-US"/>
          </a:p>
        </p:txBody>
      </p:sp>
      <p:sp>
        <p:nvSpPr>
          <p:cNvPr id="6" name="TextBox 5">
            <a:extLst>
              <a:ext uri="{FF2B5EF4-FFF2-40B4-BE49-F238E27FC236}">
                <a16:creationId xmlns:a16="http://schemas.microsoft.com/office/drawing/2014/main" id="{791E6C62-1BFD-EE24-36C0-31F7A1B05763}"/>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EB47D89D-0DF7-86AF-AE7D-CEA57416B97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DCD3DF-F7AF-DCD7-E82C-8E394D8810F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2" name="Picture 1">
            <a:extLst>
              <a:ext uri="{FF2B5EF4-FFF2-40B4-BE49-F238E27FC236}">
                <a16:creationId xmlns:a16="http://schemas.microsoft.com/office/drawing/2014/main" id="{83F6B535-69F0-C81C-661C-A77B57498A29}"/>
              </a:ext>
            </a:extLst>
          </p:cNvPr>
          <p:cNvPicPr>
            <a:picLocks noChangeAspect="1"/>
          </p:cNvPicPr>
          <p:nvPr/>
        </p:nvPicPr>
        <p:blipFill>
          <a:blip r:embed="rId2"/>
          <a:stretch>
            <a:fillRect/>
          </a:stretch>
        </p:blipFill>
        <p:spPr>
          <a:xfrm>
            <a:off x="929111" y="1077896"/>
            <a:ext cx="9910339" cy="5672528"/>
          </a:xfrm>
          <a:prstGeom prst="rect">
            <a:avLst/>
          </a:prstGeom>
          <a:ln>
            <a:solidFill>
              <a:schemeClr val="tx1"/>
            </a:solidFill>
          </a:ln>
        </p:spPr>
      </p:pic>
    </p:spTree>
    <p:extLst>
      <p:ext uri="{BB962C8B-B14F-4D97-AF65-F5344CB8AC3E}">
        <p14:creationId xmlns:p14="http://schemas.microsoft.com/office/powerpoint/2010/main" val="994335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B9BB90-7A3E-99AA-3FDF-823E56546C37}"/>
              </a:ext>
            </a:extLst>
          </p:cNvPr>
          <p:cNvSpPr txBox="1"/>
          <p:nvPr/>
        </p:nvSpPr>
        <p:spPr>
          <a:xfrm>
            <a:off x="3046640" y="256206"/>
            <a:ext cx="6098720" cy="769441"/>
          </a:xfrm>
          <a:prstGeom prst="rect">
            <a:avLst/>
          </a:prstGeom>
          <a:noFill/>
        </p:spPr>
        <p:txBody>
          <a:bodyPr wrap="square">
            <a:spAutoFit/>
          </a:bodyPr>
          <a:lstStyle/>
          <a:p>
            <a:pPr algn="ctr"/>
            <a:r>
              <a:rPr lang="en-US" sz="4400" b="1" i="0" dirty="0">
                <a:solidFill>
                  <a:srgbClr val="00B050"/>
                </a:solidFill>
                <a:effectLst/>
                <a:latin typeface="Times New Roman" panose="02020603050405020304" pitchFamily="18" charset="0"/>
                <a:cs typeface="Times New Roman" panose="02020603050405020304" pitchFamily="18" charset="0"/>
              </a:rPr>
              <a:t>Spark Execution Model</a:t>
            </a:r>
          </a:p>
        </p:txBody>
      </p:sp>
      <p:pic>
        <p:nvPicPr>
          <p:cNvPr id="1026" name="Picture 2" descr="Apache Spark Execution Model">
            <a:extLst>
              <a:ext uri="{FF2B5EF4-FFF2-40B4-BE49-F238E27FC236}">
                <a16:creationId xmlns:a16="http://schemas.microsoft.com/office/drawing/2014/main" id="{F2186D54-4C00-AC34-C861-3FC1DE846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75" y="1657249"/>
            <a:ext cx="5765730" cy="4014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A2CECB-ADE8-7E95-FFC6-BA7FCF656AB9}"/>
              </a:ext>
            </a:extLst>
          </p:cNvPr>
          <p:cNvSpPr txBox="1"/>
          <p:nvPr/>
        </p:nvSpPr>
        <p:spPr>
          <a:xfrm>
            <a:off x="366925" y="6345339"/>
            <a:ext cx="10986875" cy="369332"/>
          </a:xfrm>
          <a:prstGeom prst="rect">
            <a:avLst/>
          </a:prstGeom>
          <a:noFill/>
        </p:spPr>
        <p:txBody>
          <a:bodyPr wrap="square">
            <a:spAutoFit/>
          </a:bodyPr>
          <a:lstStyle/>
          <a:p>
            <a:r>
              <a:rPr lang="en-VN" dirty="0"/>
              <a:t>https://www.learningjournal.guru/article/apache-spark/apache-spark-internals/</a:t>
            </a:r>
          </a:p>
        </p:txBody>
      </p:sp>
      <p:sp>
        <p:nvSpPr>
          <p:cNvPr id="8" name="TextBox 7">
            <a:extLst>
              <a:ext uri="{FF2B5EF4-FFF2-40B4-BE49-F238E27FC236}">
                <a16:creationId xmlns:a16="http://schemas.microsoft.com/office/drawing/2014/main" id="{4B2F50ED-82A7-7436-469E-3914C6DE9143}"/>
              </a:ext>
            </a:extLst>
          </p:cNvPr>
          <p:cNvSpPr txBox="1"/>
          <p:nvPr/>
        </p:nvSpPr>
        <p:spPr>
          <a:xfrm>
            <a:off x="5929505" y="3203003"/>
            <a:ext cx="6098720" cy="923330"/>
          </a:xfrm>
          <a:prstGeom prst="rect">
            <a:avLst/>
          </a:prstGeom>
          <a:noFill/>
          <a:ln>
            <a:solidFill>
              <a:srgbClr val="FF0000"/>
            </a:solidFill>
          </a:ln>
        </p:spPr>
        <p:txBody>
          <a:bodyPr wrap="square">
            <a:spAutoFit/>
          </a:bodyPr>
          <a:lstStyle/>
          <a:p>
            <a:pPr algn="just">
              <a:buFont typeface="+mj-lt"/>
              <a:buAutoNum type="arabicPeriod"/>
            </a:pPr>
            <a:r>
              <a:rPr lang="en-US" i="0" dirty="0">
                <a:solidFill>
                  <a:srgbClr val="212529"/>
                </a:solidFill>
                <a:effectLst/>
                <a:latin typeface="American Typewriter" panose="02090604020004020304" pitchFamily="18" charset="77"/>
              </a:rPr>
              <a:t>Client Mode </a:t>
            </a:r>
            <a:r>
              <a:rPr lang="en-US" b="0" i="0" dirty="0">
                <a:solidFill>
                  <a:srgbClr val="212529"/>
                </a:solidFill>
                <a:effectLst/>
                <a:latin typeface="American Typewriter" panose="02090604020004020304" pitchFamily="18" charset="77"/>
              </a:rPr>
              <a:t>- Start the driver on your local machine</a:t>
            </a:r>
          </a:p>
          <a:p>
            <a:pPr algn="just">
              <a:buFont typeface="+mj-lt"/>
              <a:buAutoNum type="arabicPeriod"/>
            </a:pPr>
            <a:r>
              <a:rPr lang="en-US" b="0" i="0" dirty="0">
                <a:solidFill>
                  <a:srgbClr val="212529"/>
                </a:solidFill>
                <a:effectLst/>
                <a:latin typeface="American Typewriter" panose="02090604020004020304" pitchFamily="18" charset="77"/>
              </a:rPr>
              <a:t>Cluster Mode - Start the driver on the cluster</a:t>
            </a:r>
          </a:p>
          <a:p>
            <a:pPr algn="just">
              <a:buFont typeface="+mj-lt"/>
              <a:buAutoNum type="arabicPeriod"/>
            </a:pPr>
            <a:r>
              <a:rPr lang="en-US" b="0" i="0" dirty="0">
                <a:solidFill>
                  <a:srgbClr val="212529"/>
                </a:solidFill>
                <a:effectLst/>
                <a:latin typeface="American Typewriter" panose="02090604020004020304" pitchFamily="18" charset="77"/>
              </a:rPr>
              <a:t>Local Mode - Start everything in a single local JVM.</a:t>
            </a:r>
          </a:p>
        </p:txBody>
      </p:sp>
      <p:sp>
        <p:nvSpPr>
          <p:cNvPr id="2" name="Rectangle 1">
            <a:extLst>
              <a:ext uri="{FF2B5EF4-FFF2-40B4-BE49-F238E27FC236}">
                <a16:creationId xmlns:a16="http://schemas.microsoft.com/office/drawing/2014/main" id="{D2AE5725-5874-F60F-6FD4-32699B6681E6}"/>
              </a:ext>
            </a:extLst>
          </p:cNvPr>
          <p:cNvSpPr/>
          <p:nvPr/>
        </p:nvSpPr>
        <p:spPr>
          <a:xfrm>
            <a:off x="838200" y="987552"/>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8104E36-4177-CB4F-4755-E35F6EA89CC6}"/>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5" name="Slide Number Placeholder 4">
            <a:extLst>
              <a:ext uri="{FF2B5EF4-FFF2-40B4-BE49-F238E27FC236}">
                <a16:creationId xmlns:a16="http://schemas.microsoft.com/office/drawing/2014/main" id="{1497F683-4B5C-C4E1-485F-DE0D17164316}"/>
              </a:ext>
            </a:extLst>
          </p:cNvPr>
          <p:cNvSpPr>
            <a:spLocks noGrp="1"/>
          </p:cNvSpPr>
          <p:nvPr>
            <p:ph type="sldNum" sz="quarter" idx="12"/>
          </p:nvPr>
        </p:nvSpPr>
        <p:spPr/>
        <p:txBody>
          <a:bodyPr/>
          <a:lstStyle/>
          <a:p>
            <a:fld id="{F3A36CB8-968D-4335-88AF-8D496628264E}" type="slidenum">
              <a:rPr lang="en-US" smtClean="0"/>
              <a:t>9</a:t>
            </a:fld>
            <a:endParaRPr lang="en-US"/>
          </a:p>
        </p:txBody>
      </p:sp>
    </p:spTree>
    <p:extLst>
      <p:ext uri="{BB962C8B-B14F-4D97-AF65-F5344CB8AC3E}">
        <p14:creationId xmlns:p14="http://schemas.microsoft.com/office/powerpoint/2010/main" val="242910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DD97-C801-65B4-2F4D-5236E2D473A2}"/>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6527BD80-485C-6DD7-5338-D8C223A7B5C1}"/>
              </a:ext>
            </a:extLst>
          </p:cNvPr>
          <p:cNvSpPr>
            <a:spLocks noGrp="1"/>
          </p:cNvSpPr>
          <p:nvPr>
            <p:ph idx="1"/>
          </p:nvPr>
        </p:nvSpPr>
        <p:spPr/>
        <p:txBody>
          <a:bodyPr/>
          <a:lstStyle/>
          <a:p>
            <a:endParaRPr lang="en-VN"/>
          </a:p>
        </p:txBody>
      </p:sp>
      <p:sp>
        <p:nvSpPr>
          <p:cNvPr id="4" name="Slide Number Placeholder 3">
            <a:extLst>
              <a:ext uri="{FF2B5EF4-FFF2-40B4-BE49-F238E27FC236}">
                <a16:creationId xmlns:a16="http://schemas.microsoft.com/office/drawing/2014/main" id="{AAE4B1CD-8A7B-10CD-3BAE-BCD1DA1750A5}"/>
              </a:ext>
            </a:extLst>
          </p:cNvPr>
          <p:cNvSpPr>
            <a:spLocks noGrp="1"/>
          </p:cNvSpPr>
          <p:nvPr>
            <p:ph type="sldNum" sz="quarter" idx="12"/>
          </p:nvPr>
        </p:nvSpPr>
        <p:spPr/>
        <p:txBody>
          <a:bodyPr/>
          <a:lstStyle/>
          <a:p>
            <a:fld id="{F3A36CB8-968D-4335-88AF-8D496628264E}" type="slidenum">
              <a:rPr lang="en-US" smtClean="0"/>
              <a:t>90</a:t>
            </a:fld>
            <a:endParaRPr lang="en-US"/>
          </a:p>
        </p:txBody>
      </p:sp>
      <p:pic>
        <p:nvPicPr>
          <p:cNvPr id="5" name="Picture 4">
            <a:extLst>
              <a:ext uri="{FF2B5EF4-FFF2-40B4-BE49-F238E27FC236}">
                <a16:creationId xmlns:a16="http://schemas.microsoft.com/office/drawing/2014/main" id="{4D18444E-2A78-8056-8DEB-B0FA5BBEF0FE}"/>
              </a:ext>
            </a:extLst>
          </p:cNvPr>
          <p:cNvPicPr>
            <a:picLocks noChangeAspect="1"/>
          </p:cNvPicPr>
          <p:nvPr/>
        </p:nvPicPr>
        <p:blipFill>
          <a:blip r:embed="rId2"/>
          <a:stretch>
            <a:fillRect/>
          </a:stretch>
        </p:blipFill>
        <p:spPr>
          <a:xfrm>
            <a:off x="1651747" y="1117915"/>
            <a:ext cx="8892279" cy="4964400"/>
          </a:xfrm>
          <a:prstGeom prst="rect">
            <a:avLst/>
          </a:prstGeom>
        </p:spPr>
      </p:pic>
      <p:sp>
        <p:nvSpPr>
          <p:cNvPr id="6" name="TextBox 5">
            <a:extLst>
              <a:ext uri="{FF2B5EF4-FFF2-40B4-BE49-F238E27FC236}">
                <a16:creationId xmlns:a16="http://schemas.microsoft.com/office/drawing/2014/main" id="{791E6C62-1BFD-EE24-36C0-31F7A1B05763}"/>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EB47D89D-0DF7-86AF-AE7D-CEA57416B97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DCD3DF-F7AF-DCD7-E82C-8E394D8810F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
        <p:nvSpPr>
          <p:cNvPr id="9" name="Rectangle 8">
            <a:extLst>
              <a:ext uri="{FF2B5EF4-FFF2-40B4-BE49-F238E27FC236}">
                <a16:creationId xmlns:a16="http://schemas.microsoft.com/office/drawing/2014/main" id="{A6F9D565-D92C-E97E-373F-ADE0077A97DB}"/>
              </a:ext>
            </a:extLst>
          </p:cNvPr>
          <p:cNvSpPr/>
          <p:nvPr/>
        </p:nvSpPr>
        <p:spPr>
          <a:xfrm>
            <a:off x="4105835" y="1027906"/>
            <a:ext cx="6006353" cy="6627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B3FF1D4B-7125-25AC-ABBC-1677B91270D5}"/>
              </a:ext>
            </a:extLst>
          </p:cNvPr>
          <p:cNvSpPr/>
          <p:nvPr/>
        </p:nvSpPr>
        <p:spPr>
          <a:xfrm>
            <a:off x="1937498" y="4905217"/>
            <a:ext cx="3584762" cy="6627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3" name="Straight Arrow Connector 12">
            <a:extLst>
              <a:ext uri="{FF2B5EF4-FFF2-40B4-BE49-F238E27FC236}">
                <a16:creationId xmlns:a16="http://schemas.microsoft.com/office/drawing/2014/main" id="{99BC0DF5-3722-BBAC-3BCD-CC16D719142F}"/>
              </a:ext>
            </a:extLst>
          </p:cNvPr>
          <p:cNvCxnSpPr>
            <a:cxnSpLocks/>
            <a:stCxn id="9" idx="2"/>
          </p:cNvCxnSpPr>
          <p:nvPr/>
        </p:nvCxnSpPr>
        <p:spPr>
          <a:xfrm flipH="1">
            <a:off x="3673997" y="1690688"/>
            <a:ext cx="3435015" cy="32145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3884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B1CD-8A7B-10CD-3BAE-BCD1DA1750A5}"/>
              </a:ext>
            </a:extLst>
          </p:cNvPr>
          <p:cNvSpPr>
            <a:spLocks noGrp="1"/>
          </p:cNvSpPr>
          <p:nvPr>
            <p:ph type="sldNum" sz="quarter" idx="12"/>
          </p:nvPr>
        </p:nvSpPr>
        <p:spPr/>
        <p:txBody>
          <a:bodyPr/>
          <a:lstStyle/>
          <a:p>
            <a:fld id="{F3A36CB8-968D-4335-88AF-8D496628264E}" type="slidenum">
              <a:rPr lang="en-US" smtClean="0"/>
              <a:t>91</a:t>
            </a:fld>
            <a:endParaRPr lang="en-US"/>
          </a:p>
        </p:txBody>
      </p:sp>
      <p:sp>
        <p:nvSpPr>
          <p:cNvPr id="6" name="TextBox 5">
            <a:extLst>
              <a:ext uri="{FF2B5EF4-FFF2-40B4-BE49-F238E27FC236}">
                <a16:creationId xmlns:a16="http://schemas.microsoft.com/office/drawing/2014/main" id="{791E6C62-1BFD-EE24-36C0-31F7A1B05763}"/>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EB47D89D-0DF7-86AF-AE7D-CEA57416B97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DCD3DF-F7AF-DCD7-E82C-8E394D8810F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10" name="Picture 9">
            <a:extLst>
              <a:ext uri="{FF2B5EF4-FFF2-40B4-BE49-F238E27FC236}">
                <a16:creationId xmlns:a16="http://schemas.microsoft.com/office/drawing/2014/main" id="{2A251015-30F7-918B-08CE-A3FCE6BEAB17}"/>
              </a:ext>
            </a:extLst>
          </p:cNvPr>
          <p:cNvPicPr>
            <a:picLocks noChangeAspect="1"/>
          </p:cNvPicPr>
          <p:nvPr/>
        </p:nvPicPr>
        <p:blipFill>
          <a:blip r:embed="rId2"/>
          <a:stretch>
            <a:fillRect/>
          </a:stretch>
        </p:blipFill>
        <p:spPr>
          <a:xfrm>
            <a:off x="2209800" y="1142104"/>
            <a:ext cx="7772400" cy="5608320"/>
          </a:xfrm>
          <a:prstGeom prst="rect">
            <a:avLst/>
          </a:prstGeom>
        </p:spPr>
      </p:pic>
      <p:sp>
        <p:nvSpPr>
          <p:cNvPr id="12" name="Rectangle 11">
            <a:extLst>
              <a:ext uri="{FF2B5EF4-FFF2-40B4-BE49-F238E27FC236}">
                <a16:creationId xmlns:a16="http://schemas.microsoft.com/office/drawing/2014/main" id="{8F858233-8E1B-FB0D-5681-062A4A8681CA}"/>
              </a:ext>
            </a:extLst>
          </p:cNvPr>
          <p:cNvSpPr/>
          <p:nvPr/>
        </p:nvSpPr>
        <p:spPr>
          <a:xfrm>
            <a:off x="3657600" y="3299340"/>
            <a:ext cx="2136962" cy="6627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9166506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B1CD-8A7B-10CD-3BAE-BCD1DA1750A5}"/>
              </a:ext>
            </a:extLst>
          </p:cNvPr>
          <p:cNvSpPr>
            <a:spLocks noGrp="1"/>
          </p:cNvSpPr>
          <p:nvPr>
            <p:ph type="sldNum" sz="quarter" idx="12"/>
          </p:nvPr>
        </p:nvSpPr>
        <p:spPr/>
        <p:txBody>
          <a:bodyPr/>
          <a:lstStyle/>
          <a:p>
            <a:fld id="{F3A36CB8-968D-4335-88AF-8D496628264E}" type="slidenum">
              <a:rPr lang="en-US" smtClean="0"/>
              <a:t>92</a:t>
            </a:fld>
            <a:endParaRPr lang="en-US"/>
          </a:p>
        </p:txBody>
      </p:sp>
      <p:sp>
        <p:nvSpPr>
          <p:cNvPr id="6" name="TextBox 5">
            <a:extLst>
              <a:ext uri="{FF2B5EF4-FFF2-40B4-BE49-F238E27FC236}">
                <a16:creationId xmlns:a16="http://schemas.microsoft.com/office/drawing/2014/main" id="{791E6C62-1BFD-EE24-36C0-31F7A1B05763}"/>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EB47D89D-0DF7-86AF-AE7D-CEA57416B97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DCD3DF-F7AF-DCD7-E82C-8E394D8810F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2" name="Picture 1">
            <a:extLst>
              <a:ext uri="{FF2B5EF4-FFF2-40B4-BE49-F238E27FC236}">
                <a16:creationId xmlns:a16="http://schemas.microsoft.com/office/drawing/2014/main" id="{9DA6B915-DC18-201D-AD08-CC572AE4610E}"/>
              </a:ext>
            </a:extLst>
          </p:cNvPr>
          <p:cNvPicPr>
            <a:picLocks noChangeAspect="1"/>
          </p:cNvPicPr>
          <p:nvPr/>
        </p:nvPicPr>
        <p:blipFill>
          <a:blip r:embed="rId3"/>
          <a:stretch>
            <a:fillRect/>
          </a:stretch>
        </p:blipFill>
        <p:spPr>
          <a:xfrm>
            <a:off x="342900" y="1160847"/>
            <a:ext cx="6140450" cy="3296574"/>
          </a:xfrm>
          <a:prstGeom prst="rect">
            <a:avLst/>
          </a:prstGeom>
          <a:ln>
            <a:solidFill>
              <a:srgbClr val="FF0000"/>
            </a:solidFill>
          </a:ln>
        </p:spPr>
      </p:pic>
      <p:pic>
        <p:nvPicPr>
          <p:cNvPr id="3" name="Picture 2">
            <a:extLst>
              <a:ext uri="{FF2B5EF4-FFF2-40B4-BE49-F238E27FC236}">
                <a16:creationId xmlns:a16="http://schemas.microsoft.com/office/drawing/2014/main" id="{DA5BB462-518C-40D3-C05B-42C4870EF602}"/>
              </a:ext>
            </a:extLst>
          </p:cNvPr>
          <p:cNvPicPr>
            <a:picLocks noChangeAspect="1"/>
          </p:cNvPicPr>
          <p:nvPr/>
        </p:nvPicPr>
        <p:blipFill>
          <a:blip r:embed="rId4"/>
          <a:stretch>
            <a:fillRect/>
          </a:stretch>
        </p:blipFill>
        <p:spPr>
          <a:xfrm>
            <a:off x="7448550" y="3449097"/>
            <a:ext cx="4743450" cy="3278727"/>
          </a:xfrm>
          <a:prstGeom prst="rect">
            <a:avLst/>
          </a:prstGeom>
          <a:ln>
            <a:solidFill>
              <a:srgbClr val="FF0000"/>
            </a:solidFill>
          </a:ln>
        </p:spPr>
      </p:pic>
      <p:cxnSp>
        <p:nvCxnSpPr>
          <p:cNvPr id="9" name="Elbow Connector 8">
            <a:extLst>
              <a:ext uri="{FF2B5EF4-FFF2-40B4-BE49-F238E27FC236}">
                <a16:creationId xmlns:a16="http://schemas.microsoft.com/office/drawing/2014/main" id="{CB349D65-D524-E7F3-BE89-7D579253734C}"/>
              </a:ext>
            </a:extLst>
          </p:cNvPr>
          <p:cNvCxnSpPr>
            <a:stCxn id="2" idx="3"/>
            <a:endCxn id="3" idx="0"/>
          </p:cNvCxnSpPr>
          <p:nvPr/>
        </p:nvCxnSpPr>
        <p:spPr>
          <a:xfrm>
            <a:off x="6483350" y="2809134"/>
            <a:ext cx="3336925" cy="639963"/>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49113E21-C7D2-6D4C-714E-3C01F8ED2B29}"/>
              </a:ext>
            </a:extLst>
          </p:cNvPr>
          <p:cNvSpPr/>
          <p:nvPr/>
        </p:nvSpPr>
        <p:spPr>
          <a:xfrm>
            <a:off x="7677150" y="4267200"/>
            <a:ext cx="4229100" cy="82126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204348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B1CD-8A7B-10CD-3BAE-BCD1DA1750A5}"/>
              </a:ext>
            </a:extLst>
          </p:cNvPr>
          <p:cNvSpPr>
            <a:spLocks noGrp="1"/>
          </p:cNvSpPr>
          <p:nvPr>
            <p:ph type="sldNum" sz="quarter" idx="12"/>
          </p:nvPr>
        </p:nvSpPr>
        <p:spPr/>
        <p:txBody>
          <a:bodyPr/>
          <a:lstStyle/>
          <a:p>
            <a:fld id="{F3A36CB8-968D-4335-88AF-8D496628264E}" type="slidenum">
              <a:rPr lang="en-US" smtClean="0"/>
              <a:t>93</a:t>
            </a:fld>
            <a:endParaRPr lang="en-US"/>
          </a:p>
        </p:txBody>
      </p:sp>
      <p:sp>
        <p:nvSpPr>
          <p:cNvPr id="6" name="TextBox 5">
            <a:extLst>
              <a:ext uri="{FF2B5EF4-FFF2-40B4-BE49-F238E27FC236}">
                <a16:creationId xmlns:a16="http://schemas.microsoft.com/office/drawing/2014/main" id="{791E6C62-1BFD-EE24-36C0-31F7A1B05763}"/>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EB47D89D-0DF7-86AF-AE7D-CEA57416B97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DCD3DF-F7AF-DCD7-E82C-8E394D8810F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5" name="Picture 4">
            <a:extLst>
              <a:ext uri="{FF2B5EF4-FFF2-40B4-BE49-F238E27FC236}">
                <a16:creationId xmlns:a16="http://schemas.microsoft.com/office/drawing/2014/main" id="{80ED76EF-E4CE-38AB-2127-F8AEF3BC1A4A}"/>
              </a:ext>
            </a:extLst>
          </p:cNvPr>
          <p:cNvPicPr>
            <a:picLocks noChangeAspect="1"/>
          </p:cNvPicPr>
          <p:nvPr/>
        </p:nvPicPr>
        <p:blipFill>
          <a:blip r:embed="rId3"/>
          <a:stretch>
            <a:fillRect/>
          </a:stretch>
        </p:blipFill>
        <p:spPr>
          <a:xfrm>
            <a:off x="2209800" y="1466503"/>
            <a:ext cx="7772400" cy="4328455"/>
          </a:xfrm>
          <a:prstGeom prst="rect">
            <a:avLst/>
          </a:prstGeom>
          <a:ln>
            <a:solidFill>
              <a:srgbClr val="FFC000"/>
            </a:solidFill>
          </a:ln>
        </p:spPr>
      </p:pic>
    </p:spTree>
    <p:extLst>
      <p:ext uri="{BB962C8B-B14F-4D97-AF65-F5344CB8AC3E}">
        <p14:creationId xmlns:p14="http://schemas.microsoft.com/office/powerpoint/2010/main" val="833437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B1CD-8A7B-10CD-3BAE-BCD1DA1750A5}"/>
              </a:ext>
            </a:extLst>
          </p:cNvPr>
          <p:cNvSpPr>
            <a:spLocks noGrp="1"/>
          </p:cNvSpPr>
          <p:nvPr>
            <p:ph type="sldNum" sz="quarter" idx="12"/>
          </p:nvPr>
        </p:nvSpPr>
        <p:spPr/>
        <p:txBody>
          <a:bodyPr/>
          <a:lstStyle/>
          <a:p>
            <a:fld id="{F3A36CB8-968D-4335-88AF-8D496628264E}" type="slidenum">
              <a:rPr lang="en-US" smtClean="0"/>
              <a:t>94</a:t>
            </a:fld>
            <a:endParaRPr lang="en-US"/>
          </a:p>
        </p:txBody>
      </p:sp>
      <p:sp>
        <p:nvSpPr>
          <p:cNvPr id="6" name="TextBox 5">
            <a:extLst>
              <a:ext uri="{FF2B5EF4-FFF2-40B4-BE49-F238E27FC236}">
                <a16:creationId xmlns:a16="http://schemas.microsoft.com/office/drawing/2014/main" id="{791E6C62-1BFD-EE24-36C0-31F7A1B05763}"/>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EB47D89D-0DF7-86AF-AE7D-CEA57416B97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DCD3DF-F7AF-DCD7-E82C-8E394D8810F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3" name="Picture 2">
            <a:extLst>
              <a:ext uri="{FF2B5EF4-FFF2-40B4-BE49-F238E27FC236}">
                <a16:creationId xmlns:a16="http://schemas.microsoft.com/office/drawing/2014/main" id="{1B803BC8-10A2-5A66-3556-E535DD3629C3}"/>
              </a:ext>
            </a:extLst>
          </p:cNvPr>
          <p:cNvPicPr>
            <a:picLocks noChangeAspect="1"/>
          </p:cNvPicPr>
          <p:nvPr/>
        </p:nvPicPr>
        <p:blipFill>
          <a:blip r:embed="rId3"/>
          <a:stretch>
            <a:fillRect/>
          </a:stretch>
        </p:blipFill>
        <p:spPr>
          <a:xfrm>
            <a:off x="3737666" y="1252052"/>
            <a:ext cx="5421004" cy="5286860"/>
          </a:xfrm>
          <a:prstGeom prst="rect">
            <a:avLst/>
          </a:prstGeom>
        </p:spPr>
      </p:pic>
    </p:spTree>
    <p:extLst>
      <p:ext uri="{BB962C8B-B14F-4D97-AF65-F5344CB8AC3E}">
        <p14:creationId xmlns:p14="http://schemas.microsoft.com/office/powerpoint/2010/main" val="671850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B1CD-8A7B-10CD-3BAE-BCD1DA1750A5}"/>
              </a:ext>
            </a:extLst>
          </p:cNvPr>
          <p:cNvSpPr>
            <a:spLocks noGrp="1"/>
          </p:cNvSpPr>
          <p:nvPr>
            <p:ph type="sldNum" sz="quarter" idx="12"/>
          </p:nvPr>
        </p:nvSpPr>
        <p:spPr/>
        <p:txBody>
          <a:bodyPr/>
          <a:lstStyle/>
          <a:p>
            <a:fld id="{F3A36CB8-968D-4335-88AF-8D496628264E}" type="slidenum">
              <a:rPr lang="en-US" smtClean="0"/>
              <a:t>95</a:t>
            </a:fld>
            <a:endParaRPr lang="en-US"/>
          </a:p>
        </p:txBody>
      </p:sp>
      <p:sp>
        <p:nvSpPr>
          <p:cNvPr id="6" name="TextBox 5">
            <a:extLst>
              <a:ext uri="{FF2B5EF4-FFF2-40B4-BE49-F238E27FC236}">
                <a16:creationId xmlns:a16="http://schemas.microsoft.com/office/drawing/2014/main" id="{791E6C62-1BFD-EE24-36C0-31F7A1B05763}"/>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EB47D89D-0DF7-86AF-AE7D-CEA57416B97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DCD3DF-F7AF-DCD7-E82C-8E394D8810F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2" name="Picture 1">
            <a:extLst>
              <a:ext uri="{FF2B5EF4-FFF2-40B4-BE49-F238E27FC236}">
                <a16:creationId xmlns:a16="http://schemas.microsoft.com/office/drawing/2014/main" id="{034B10CE-DA63-40CF-0F84-1D7715A60B45}"/>
              </a:ext>
            </a:extLst>
          </p:cNvPr>
          <p:cNvPicPr>
            <a:picLocks noChangeAspect="1"/>
          </p:cNvPicPr>
          <p:nvPr/>
        </p:nvPicPr>
        <p:blipFill>
          <a:blip r:embed="rId3"/>
          <a:stretch>
            <a:fillRect/>
          </a:stretch>
        </p:blipFill>
        <p:spPr>
          <a:xfrm>
            <a:off x="3219450" y="1071556"/>
            <a:ext cx="6762750" cy="5542334"/>
          </a:xfrm>
          <a:prstGeom prst="rect">
            <a:avLst/>
          </a:prstGeom>
        </p:spPr>
      </p:pic>
    </p:spTree>
    <p:extLst>
      <p:ext uri="{BB962C8B-B14F-4D97-AF65-F5344CB8AC3E}">
        <p14:creationId xmlns:p14="http://schemas.microsoft.com/office/powerpoint/2010/main" val="33726904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B1CD-8A7B-10CD-3BAE-BCD1DA1750A5}"/>
              </a:ext>
            </a:extLst>
          </p:cNvPr>
          <p:cNvSpPr>
            <a:spLocks noGrp="1"/>
          </p:cNvSpPr>
          <p:nvPr>
            <p:ph type="sldNum" sz="quarter" idx="12"/>
          </p:nvPr>
        </p:nvSpPr>
        <p:spPr/>
        <p:txBody>
          <a:bodyPr/>
          <a:lstStyle/>
          <a:p>
            <a:fld id="{F3A36CB8-968D-4335-88AF-8D496628264E}" type="slidenum">
              <a:rPr lang="en-US" smtClean="0"/>
              <a:t>96</a:t>
            </a:fld>
            <a:endParaRPr lang="en-US"/>
          </a:p>
        </p:txBody>
      </p:sp>
      <p:sp>
        <p:nvSpPr>
          <p:cNvPr id="6" name="TextBox 5">
            <a:extLst>
              <a:ext uri="{FF2B5EF4-FFF2-40B4-BE49-F238E27FC236}">
                <a16:creationId xmlns:a16="http://schemas.microsoft.com/office/drawing/2014/main" id="{791E6C62-1BFD-EE24-36C0-31F7A1B05763}"/>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EB47D89D-0DF7-86AF-AE7D-CEA57416B97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DCD3DF-F7AF-DCD7-E82C-8E394D8810F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3" name="Picture 2">
            <a:extLst>
              <a:ext uri="{FF2B5EF4-FFF2-40B4-BE49-F238E27FC236}">
                <a16:creationId xmlns:a16="http://schemas.microsoft.com/office/drawing/2014/main" id="{2634653E-9D59-C5DF-9ABC-61B21FB3E5E0}"/>
              </a:ext>
            </a:extLst>
          </p:cNvPr>
          <p:cNvPicPr>
            <a:picLocks noChangeAspect="1"/>
          </p:cNvPicPr>
          <p:nvPr/>
        </p:nvPicPr>
        <p:blipFill>
          <a:blip r:embed="rId3"/>
          <a:stretch>
            <a:fillRect/>
          </a:stretch>
        </p:blipFill>
        <p:spPr>
          <a:xfrm>
            <a:off x="2209800" y="1069446"/>
            <a:ext cx="7772400" cy="5469466"/>
          </a:xfrm>
          <a:prstGeom prst="rect">
            <a:avLst/>
          </a:prstGeom>
        </p:spPr>
      </p:pic>
    </p:spTree>
    <p:extLst>
      <p:ext uri="{BB962C8B-B14F-4D97-AF65-F5344CB8AC3E}">
        <p14:creationId xmlns:p14="http://schemas.microsoft.com/office/powerpoint/2010/main" val="23730286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4B1CD-8A7B-10CD-3BAE-BCD1DA1750A5}"/>
              </a:ext>
            </a:extLst>
          </p:cNvPr>
          <p:cNvSpPr>
            <a:spLocks noGrp="1"/>
          </p:cNvSpPr>
          <p:nvPr>
            <p:ph type="sldNum" sz="quarter" idx="12"/>
          </p:nvPr>
        </p:nvSpPr>
        <p:spPr/>
        <p:txBody>
          <a:bodyPr/>
          <a:lstStyle/>
          <a:p>
            <a:fld id="{F3A36CB8-968D-4335-88AF-8D496628264E}" type="slidenum">
              <a:rPr lang="en-US" smtClean="0"/>
              <a:t>97</a:t>
            </a:fld>
            <a:endParaRPr lang="en-US"/>
          </a:p>
        </p:txBody>
      </p:sp>
      <p:sp>
        <p:nvSpPr>
          <p:cNvPr id="6" name="TextBox 5">
            <a:extLst>
              <a:ext uri="{FF2B5EF4-FFF2-40B4-BE49-F238E27FC236}">
                <a16:creationId xmlns:a16="http://schemas.microsoft.com/office/drawing/2014/main" id="{791E6C62-1BFD-EE24-36C0-31F7A1B05763}"/>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7" name="Rectangle 6">
            <a:extLst>
              <a:ext uri="{FF2B5EF4-FFF2-40B4-BE49-F238E27FC236}">
                <a16:creationId xmlns:a16="http://schemas.microsoft.com/office/drawing/2014/main" id="{EB47D89D-0DF7-86AF-AE7D-CEA57416B978}"/>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DCD3DF-F7AF-DCD7-E82C-8E394D8810F8}"/>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2" name="Picture 1">
            <a:extLst>
              <a:ext uri="{FF2B5EF4-FFF2-40B4-BE49-F238E27FC236}">
                <a16:creationId xmlns:a16="http://schemas.microsoft.com/office/drawing/2014/main" id="{58EC9BC4-B127-078E-D923-A7C2453DBC82}"/>
              </a:ext>
            </a:extLst>
          </p:cNvPr>
          <p:cNvPicPr>
            <a:picLocks noChangeAspect="1"/>
          </p:cNvPicPr>
          <p:nvPr/>
        </p:nvPicPr>
        <p:blipFill>
          <a:blip r:embed="rId3"/>
          <a:stretch>
            <a:fillRect/>
          </a:stretch>
        </p:blipFill>
        <p:spPr>
          <a:xfrm>
            <a:off x="2561968" y="939543"/>
            <a:ext cx="7772400" cy="5810881"/>
          </a:xfrm>
          <a:prstGeom prst="rect">
            <a:avLst/>
          </a:prstGeom>
        </p:spPr>
      </p:pic>
      <p:sp>
        <p:nvSpPr>
          <p:cNvPr id="5" name="Rectangle 4">
            <a:extLst>
              <a:ext uri="{FF2B5EF4-FFF2-40B4-BE49-F238E27FC236}">
                <a16:creationId xmlns:a16="http://schemas.microsoft.com/office/drawing/2014/main" id="{7A893A6B-EE40-999E-0288-A52CDD98D3D8}"/>
              </a:ext>
            </a:extLst>
          </p:cNvPr>
          <p:cNvSpPr/>
          <p:nvPr/>
        </p:nvSpPr>
        <p:spPr>
          <a:xfrm>
            <a:off x="5314950" y="5772150"/>
            <a:ext cx="4800600" cy="9493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1323528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D5BB-129D-755A-295E-43ECB6A11C29}"/>
              </a:ext>
            </a:extLst>
          </p:cNvPr>
          <p:cNvSpPr>
            <a:spLocks noGrp="1"/>
          </p:cNvSpPr>
          <p:nvPr>
            <p:ph type="title"/>
          </p:nvPr>
        </p:nvSpPr>
        <p:spPr/>
        <p:txBody>
          <a:bodyPr/>
          <a:lstStyle/>
          <a:p>
            <a:endParaRPr lang="en-VN"/>
          </a:p>
        </p:txBody>
      </p:sp>
      <p:sp>
        <p:nvSpPr>
          <p:cNvPr id="4" name="Slide Number Placeholder 3">
            <a:extLst>
              <a:ext uri="{FF2B5EF4-FFF2-40B4-BE49-F238E27FC236}">
                <a16:creationId xmlns:a16="http://schemas.microsoft.com/office/drawing/2014/main" id="{E0B92A0A-6BA1-0190-0A45-97ADA26C378E}"/>
              </a:ext>
            </a:extLst>
          </p:cNvPr>
          <p:cNvSpPr>
            <a:spLocks noGrp="1"/>
          </p:cNvSpPr>
          <p:nvPr>
            <p:ph type="sldNum" sz="quarter" idx="12"/>
          </p:nvPr>
        </p:nvSpPr>
        <p:spPr/>
        <p:txBody>
          <a:bodyPr/>
          <a:lstStyle/>
          <a:p>
            <a:fld id="{F3A36CB8-968D-4335-88AF-8D496628264E}" type="slidenum">
              <a:rPr lang="en-US" smtClean="0"/>
              <a:t>98</a:t>
            </a:fld>
            <a:endParaRPr lang="en-US"/>
          </a:p>
        </p:txBody>
      </p:sp>
      <p:pic>
        <p:nvPicPr>
          <p:cNvPr id="6" name="Picture 5">
            <a:extLst>
              <a:ext uri="{FF2B5EF4-FFF2-40B4-BE49-F238E27FC236}">
                <a16:creationId xmlns:a16="http://schemas.microsoft.com/office/drawing/2014/main" id="{7B1A1C11-190B-5D3B-788E-4E7D4B027894}"/>
              </a:ext>
            </a:extLst>
          </p:cNvPr>
          <p:cNvPicPr>
            <a:picLocks noChangeAspect="1"/>
          </p:cNvPicPr>
          <p:nvPr/>
        </p:nvPicPr>
        <p:blipFill>
          <a:blip r:embed="rId2"/>
          <a:stretch>
            <a:fillRect/>
          </a:stretch>
        </p:blipFill>
        <p:spPr>
          <a:xfrm>
            <a:off x="227926" y="2182723"/>
            <a:ext cx="11736147" cy="3515372"/>
          </a:xfrm>
          <a:prstGeom prst="rect">
            <a:avLst/>
          </a:prstGeom>
          <a:ln>
            <a:solidFill>
              <a:schemeClr val="tx1"/>
            </a:solidFill>
          </a:ln>
        </p:spPr>
      </p:pic>
      <p:sp>
        <p:nvSpPr>
          <p:cNvPr id="7" name="TextBox 6">
            <a:extLst>
              <a:ext uri="{FF2B5EF4-FFF2-40B4-BE49-F238E27FC236}">
                <a16:creationId xmlns:a16="http://schemas.microsoft.com/office/drawing/2014/main" id="{B15AB90D-D1AD-FCC2-6448-841F05E76E70}"/>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8" name="Rectangle 7">
            <a:extLst>
              <a:ext uri="{FF2B5EF4-FFF2-40B4-BE49-F238E27FC236}">
                <a16:creationId xmlns:a16="http://schemas.microsoft.com/office/drawing/2014/main" id="{0A9AA640-51BB-3F64-A1B3-15B50B7920C1}"/>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EE567F5-844D-8CC8-D09B-BD453E912100}"/>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spTree>
    <p:extLst>
      <p:ext uri="{BB962C8B-B14F-4D97-AF65-F5344CB8AC3E}">
        <p14:creationId xmlns:p14="http://schemas.microsoft.com/office/powerpoint/2010/main" val="22265402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D5BB-129D-755A-295E-43ECB6A11C29}"/>
              </a:ext>
            </a:extLst>
          </p:cNvPr>
          <p:cNvSpPr>
            <a:spLocks noGrp="1"/>
          </p:cNvSpPr>
          <p:nvPr>
            <p:ph type="title"/>
          </p:nvPr>
        </p:nvSpPr>
        <p:spPr/>
        <p:txBody>
          <a:bodyPr/>
          <a:lstStyle/>
          <a:p>
            <a:endParaRPr lang="en-VN"/>
          </a:p>
        </p:txBody>
      </p:sp>
      <p:sp>
        <p:nvSpPr>
          <p:cNvPr id="4" name="Slide Number Placeholder 3">
            <a:extLst>
              <a:ext uri="{FF2B5EF4-FFF2-40B4-BE49-F238E27FC236}">
                <a16:creationId xmlns:a16="http://schemas.microsoft.com/office/drawing/2014/main" id="{E0B92A0A-6BA1-0190-0A45-97ADA26C378E}"/>
              </a:ext>
            </a:extLst>
          </p:cNvPr>
          <p:cNvSpPr>
            <a:spLocks noGrp="1"/>
          </p:cNvSpPr>
          <p:nvPr>
            <p:ph type="sldNum" sz="quarter" idx="12"/>
          </p:nvPr>
        </p:nvSpPr>
        <p:spPr/>
        <p:txBody>
          <a:bodyPr/>
          <a:lstStyle/>
          <a:p>
            <a:fld id="{F3A36CB8-968D-4335-88AF-8D496628264E}" type="slidenum">
              <a:rPr lang="en-US" smtClean="0"/>
              <a:t>99</a:t>
            </a:fld>
            <a:endParaRPr lang="en-US"/>
          </a:p>
        </p:txBody>
      </p:sp>
      <p:sp>
        <p:nvSpPr>
          <p:cNvPr id="7" name="TextBox 6">
            <a:extLst>
              <a:ext uri="{FF2B5EF4-FFF2-40B4-BE49-F238E27FC236}">
                <a16:creationId xmlns:a16="http://schemas.microsoft.com/office/drawing/2014/main" id="{B15AB90D-D1AD-FCC2-6448-841F05E76E70}"/>
              </a:ext>
            </a:extLst>
          </p:cNvPr>
          <p:cNvSpPr txBox="1"/>
          <p:nvPr/>
        </p:nvSpPr>
        <p:spPr>
          <a:xfrm>
            <a:off x="342900" y="107576"/>
            <a:ext cx="11849100" cy="646331"/>
          </a:xfrm>
          <a:prstGeom prst="rect">
            <a:avLst/>
          </a:prstGeom>
          <a:noFill/>
        </p:spPr>
        <p:txBody>
          <a:bodyPr wrap="square">
            <a:spAutoFit/>
          </a:bodyPr>
          <a:lstStyle/>
          <a:p>
            <a:pPr algn="ctr"/>
            <a:r>
              <a:rPr lang="en-US" sz="3600" b="1" dirty="0">
                <a:solidFill>
                  <a:srgbClr val="00B050"/>
                </a:solidFill>
                <a:latin typeface="Times New Roman" panose="02020603050405020304" pitchFamily="18" charset="0"/>
                <a:cs typeface="Times New Roman" panose="02020603050405020304" pitchFamily="18" charset="0"/>
              </a:rPr>
              <a:t>How to create</a:t>
            </a:r>
            <a:r>
              <a:rPr lang="en-US" sz="3600" b="1" i="0" dirty="0">
                <a:solidFill>
                  <a:srgbClr val="00B050"/>
                </a:solidFill>
                <a:effectLst/>
                <a:latin typeface="Times New Roman" panose="02020603050405020304" pitchFamily="18" charset="0"/>
                <a:cs typeface="Times New Roman" panose="02020603050405020304" pitchFamily="18" charset="0"/>
              </a:rPr>
              <a:t> a cluster</a:t>
            </a:r>
          </a:p>
        </p:txBody>
      </p:sp>
      <p:sp>
        <p:nvSpPr>
          <p:cNvPr id="8" name="Rectangle 7">
            <a:extLst>
              <a:ext uri="{FF2B5EF4-FFF2-40B4-BE49-F238E27FC236}">
                <a16:creationId xmlns:a16="http://schemas.microsoft.com/office/drawing/2014/main" id="{0A9AA640-51BB-3F64-A1B3-15B50B7920C1}"/>
              </a:ext>
            </a:extLst>
          </p:cNvPr>
          <p:cNvSpPr/>
          <p:nvPr/>
        </p:nvSpPr>
        <p:spPr>
          <a:xfrm>
            <a:off x="852911" y="777791"/>
            <a:ext cx="11190514" cy="1273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EE567F5-844D-8CC8-D09B-BD453E912100}"/>
              </a:ext>
            </a:extLst>
          </p:cNvPr>
          <p:cNvSpPr/>
          <p:nvPr/>
        </p:nvSpPr>
        <p:spPr>
          <a:xfrm>
            <a:off x="123802" y="130629"/>
            <a:ext cx="1999265" cy="646331"/>
          </a:xfrm>
          <a:prstGeom prst="rect">
            <a:avLst/>
          </a:prstGeom>
        </p:spPr>
        <p:txBody>
          <a:bodyPr wrap="none">
            <a:spAutoFit/>
          </a:bodyPr>
          <a:lstStyle/>
          <a:p>
            <a:pPr algn="ctr"/>
            <a:r>
              <a:rPr lang="en-US" b="1" dirty="0">
                <a:solidFill>
                  <a:srgbClr val="FFC000"/>
                </a:solidFill>
                <a:latin typeface="Times New Roman" panose="02020603050405020304" pitchFamily="18" charset="0"/>
                <a:cs typeface="Times New Roman" panose="02020603050405020304" pitchFamily="18" charset="0"/>
              </a:rPr>
              <a:t>AI VIETNAM</a:t>
            </a:r>
          </a:p>
          <a:p>
            <a:pPr algn="ctr"/>
            <a:r>
              <a:rPr lang="en-US" b="1" dirty="0">
                <a:solidFill>
                  <a:srgbClr val="FFC000"/>
                </a:solidFill>
                <a:latin typeface="Times New Roman" panose="02020603050405020304" pitchFamily="18" charset="0"/>
                <a:cs typeface="Times New Roman" panose="02020603050405020304" pitchFamily="18" charset="0"/>
              </a:rPr>
              <a:t>All-in-One Course</a:t>
            </a:r>
          </a:p>
        </p:txBody>
      </p:sp>
      <p:pic>
        <p:nvPicPr>
          <p:cNvPr id="3" name="Picture 2">
            <a:extLst>
              <a:ext uri="{FF2B5EF4-FFF2-40B4-BE49-F238E27FC236}">
                <a16:creationId xmlns:a16="http://schemas.microsoft.com/office/drawing/2014/main" id="{9E6EEC6B-F844-0CFB-4DB6-F4E6A89283CA}"/>
              </a:ext>
            </a:extLst>
          </p:cNvPr>
          <p:cNvPicPr>
            <a:picLocks noChangeAspect="1"/>
          </p:cNvPicPr>
          <p:nvPr/>
        </p:nvPicPr>
        <p:blipFill>
          <a:blip r:embed="rId3"/>
          <a:stretch>
            <a:fillRect/>
          </a:stretch>
        </p:blipFill>
        <p:spPr>
          <a:xfrm>
            <a:off x="505068" y="1161830"/>
            <a:ext cx="11181863" cy="5045700"/>
          </a:xfrm>
          <a:prstGeom prst="rect">
            <a:avLst/>
          </a:prstGeom>
          <a:ln>
            <a:solidFill>
              <a:schemeClr val="tx1"/>
            </a:solidFill>
          </a:ln>
        </p:spPr>
      </p:pic>
    </p:spTree>
    <p:extLst>
      <p:ext uri="{BB962C8B-B14F-4D97-AF65-F5344CB8AC3E}">
        <p14:creationId xmlns:p14="http://schemas.microsoft.com/office/powerpoint/2010/main" val="513580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24843</TotalTime>
  <Words>4207</Words>
  <Application>Microsoft Macintosh PowerPoint</Application>
  <PresentationFormat>Widescreen</PresentationFormat>
  <Paragraphs>699</Paragraphs>
  <Slides>117</Slides>
  <Notes>36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117</vt:i4>
      </vt:variant>
    </vt:vector>
  </HeadingPairs>
  <TitlesOfParts>
    <vt:vector size="134" baseType="lpstr">
      <vt:lpstr>Abadi MT Condensed Light</vt:lpstr>
      <vt:lpstr>American Typewriter</vt:lpstr>
      <vt:lpstr>Arial</vt:lpstr>
      <vt:lpstr>Bahnschrift Light SemiCondensed</vt:lpstr>
      <vt:lpstr>Calibri</vt:lpstr>
      <vt:lpstr>Calibri Light</vt:lpstr>
      <vt:lpstr>Courier New</vt:lpstr>
      <vt:lpstr>Edwardian Script ITC</vt:lpstr>
      <vt:lpstr>medium-content-sans-serif-font</vt:lpstr>
      <vt:lpstr>Open Sans</vt:lpstr>
      <vt:lpstr>Roboto</vt:lpstr>
      <vt:lpstr>sohne</vt:lpstr>
      <vt:lpstr>source-serif-pro</vt:lpstr>
      <vt:lpstr>SourceSansPro</vt:lpstr>
      <vt:lpstr>Times New Roman</vt:lpstr>
      <vt:lpstr>Wingdings</vt:lpstr>
      <vt:lpstr>Office Theme</vt:lpstr>
      <vt:lpstr>Big Data 3 (Zero To Mastery: ML Models Using PySpark in Cloud Platform)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dc:title>
  <dc:creator>Dinh Vinh</dc:creator>
  <cp:lastModifiedBy>uservinh</cp:lastModifiedBy>
  <cp:revision>1135</cp:revision>
  <dcterms:created xsi:type="dcterms:W3CDTF">2020-03-12T03:20:56Z</dcterms:created>
  <dcterms:modified xsi:type="dcterms:W3CDTF">2023-08-21T16:52:32Z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2023-06-08T08:05:44Z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0d5f3e43-23a8-4a49-ae94-00ca286a0b61</vt:lpwstr>
  </property>
  <property fmtid="{D5CDD505-2E9C-101B-9397-08002B2CF9AE}" pid="7" name="MSIP_Label_defa4170-0d19-0005-0004-bc88714345d2_ActionId">
    <vt:lpwstr>f4f15e41-19cd-4679-be2f-2f1ac2ee8261</vt:lpwstr>
  </property>
  <property fmtid="{D5CDD505-2E9C-101B-9397-08002B2CF9AE}" pid="8" name="MSIP_Label_defa4170-0d19-0005-0004-bc88714345d2_ContentBits">
    <vt:lpwstr>0</vt:lpwstr>
  </property>
</Properties>
</file>